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155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2022-09-27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3555A1-6F55-0C16-4F67-A7B135393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och strukturellt sparande i offentlig sektor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A77A971-ADBD-B459-5A13-67F272030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8E0729-2A82-FF9F-CDEB-CFBCEFB0A7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6A73CC-CC02-0AE5-E435-84BDABDC210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094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74C264-E7E5-EA5D-594A-0A50A5B7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Kapitalnetto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C61A90D-9D31-A6EC-10D0-F04573754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3788FA-15AD-E20A-681A-A81FE8B4B3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662E50-FDFA-6944-A612-619B962C6D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59998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73544F-4256-5AED-AE4D-AE8BB5E7C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Strukturella utgifter och inkomster i offentlig sektor vid oförändrade regler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85C78C-E637-0717-DA85-239A25819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DBBFE7-8828-D39E-8EED-79EC1D6334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5204BD2-B47B-0485-5BD3-A7B09C210E1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0979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2CFD93-B8C1-5E37-E56E-EA10462C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 vid oförändrade regler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6309F9-53D1-0711-A194-9E63FE1DD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D3539B-5553-2F4B-53E0-0EA489D0CF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E1F521-62E5-3416-4DF6-95D0F2E810E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5494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2EF55B-5B9F-3454-063E-3DFF633B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sektorns inkomster och utgifter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1312F3-1B4C-93EC-EF1B-AB1F6985A2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3727EDA-EE05-1E34-5F17-90E0F60B342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8969F80-5164-23B8-12B2-9A0D67151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665"/>
            <a:ext cx="8658225" cy="4477069"/>
          </a:xfrm>
        </p:spPr>
      </p:pic>
    </p:spTree>
    <p:extLst>
      <p:ext uri="{BB962C8B-B14F-4D97-AF65-F5344CB8AC3E}">
        <p14:creationId xmlns:p14="http://schemas.microsoft.com/office/powerpoint/2010/main" val="62289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50079A-CC32-01EE-F626-0795D071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D564EEE-1A48-2E26-249B-5A39D32E62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B80D0D-188A-D2BF-A203-E0F1C035A4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B08829-2B7B-A27E-7567-944ED5D871B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6104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A8CDBB-89B6-AAA0-45BB-507984C6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Skatter och avgifter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A54C286-3F97-BC47-E634-8AA3B5BE56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98FAB1-363E-AB1D-C489-981DA57C19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6EF7E44-41A8-719E-E611-C1B91FB125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7928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D9D8F8-39FA-5DE1-5741-7904564B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Bolagsskatter och hushållens kapitalskatter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AC3A335-A512-ACE8-393A-B86B14A27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2BD8BB-15BD-879D-0FF7-E82EE810F8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2D2E35-95C9-A0B2-760A-46759743E7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ESV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6733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2E4244-059F-0462-B7D8-48D9AD3B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konsumtionsutgifter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2AA2DA-9308-1672-CD92-96D5F6A77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D87159-2CF3-505E-473B-EE327D4252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E392E6-1038-0B99-00DC-2A18759782D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512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32AECA-FE6A-F533-E82E-7506D5C4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investeringar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39F8616-0173-5BC9-A11D-3C02DECB42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5874A0-A453-534C-E58A-98874B07A9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F40E32-F708-19BA-FCDD-26615A14F3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2683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39BC95-BBB0-1AA9-7A64-91D3E4C0B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Utvalda transfereringar till hushåll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D882713-5E40-FD17-4EF1-EACB1ADB9B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243788" cy="468365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B46471-F143-B1C6-0AD7-ECA67A1D08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41BAC25-2D4C-960F-9631-4E9AA260763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4132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3375A9-5396-CB92-9455-C91CCE14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mellan stat, företag och hushåll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210110-E352-D41D-038C-E83E3ABE4F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E098F8-E6E2-FD37-69CB-E3291FBF1B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434192C-EB1B-F5C1-90A0-F38625765C1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246728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121</TotalTime>
  <Words>186</Words>
  <Application>Microsoft Office PowerPoint</Application>
  <PresentationFormat>Bredbild</PresentationFormat>
  <Paragraphs>48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Finansiellt och strukturellt sparande i offentlig sektor </vt:lpstr>
      <vt:lpstr>Offentliga sektorns inkomster och utgifter </vt:lpstr>
      <vt:lpstr>Maastrichtskuld </vt:lpstr>
      <vt:lpstr>Skatter och avgifter </vt:lpstr>
      <vt:lpstr>Bolagsskatter och hushållens kapitalskatter </vt:lpstr>
      <vt:lpstr>Offentliga konsumtionsutgifter </vt:lpstr>
      <vt:lpstr>Offentliga investeringar </vt:lpstr>
      <vt:lpstr>Utvalda transfereringar till hushåll </vt:lpstr>
      <vt:lpstr>Transfereringar mellan stat, företag och hushåll </vt:lpstr>
      <vt:lpstr>Kapitalnetto </vt:lpstr>
      <vt:lpstr>Strukturella utgifter och inkomster i offentlig sektor vid oförändrade regler </vt:lpstr>
      <vt:lpstr>Strukturellt sparande i offentlig sektor vid oförändrade regler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2022-09-23T15:02:31Z</dcterms:created>
  <dcterms:modified xsi:type="dcterms:W3CDTF">2022-09-27T09:12:50Z</dcterms:modified>
</cp:coreProperties>
</file>