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2" r:id="rId26"/>
    <p:sldId id="391" r:id="rId27"/>
    <p:sldId id="393" r:id="rId28"/>
    <p:sldId id="394" r:id="rId29"/>
    <p:sldId id="395" r:id="rId30"/>
    <p:sldId id="396" r:id="rId31"/>
    <p:sldId id="397" r:id="rId3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euroområdet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6261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Inflation,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1536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06577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89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59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skulder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59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Nettoförmögenhet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664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Andel bolån med rörlig 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55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års-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28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anställda med eftergymnasial utbildning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1711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anställda som arbetar deltid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94539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skuldsättning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8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 anställda i åldern 18–24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75229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70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 i privat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4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 i privat sektor, tjänstemän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065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 i privat sektor, arbetare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47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 i primärkommuner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20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 i staten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71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försörjningskvot, 2000–2099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 i arbetsför ålder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81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 försörjningskvot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Kvot mellan antalet ej sysselsatta i befolkningen och antalet sysselsatta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46605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1489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Inflation, euroområdet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852060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Primärt sparande i offentlig sektor </a:t>
            </a:r>
            <a:br>
              <a:rPr lang="sv-SE" dirty="0" smtClean="0"/>
            </a:br>
            <a:r>
              <a:rPr lang="sv-SE" dirty="0" smtClean="0"/>
              <a:t>(oförändrade skattesatser)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95201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 vid exakt finansiering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6366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Styrränta, euroområdet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634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euroområdet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41838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exportmarknadstillväxt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5579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Export,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0047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9508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Styrränta, Sverige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2480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194</Words>
  <Application>Microsoft Office PowerPoint</Application>
  <PresentationFormat>A4 (210 x 297 mm)</PresentationFormat>
  <Paragraphs>63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Office-tema</vt:lpstr>
      <vt:lpstr>BNP-gap, euroområdet</vt:lpstr>
      <vt:lpstr>Total skuldsättning</vt:lpstr>
      <vt:lpstr>Inflation, euroområdet</vt:lpstr>
      <vt:lpstr>Styrränta, euroområdet</vt:lpstr>
      <vt:lpstr>Realränta, euroområdet</vt:lpstr>
      <vt:lpstr>Svensk exportmarknadstillväxt</vt:lpstr>
      <vt:lpstr>Export, Sverige</vt:lpstr>
      <vt:lpstr>BNP-gap, Sverige</vt:lpstr>
      <vt:lpstr>Styrränta, Sverige</vt:lpstr>
      <vt:lpstr>Inflation, Sverige</vt:lpstr>
      <vt:lpstr>Realränta, Sverige</vt:lpstr>
      <vt:lpstr>Reala bostadspriser</vt:lpstr>
      <vt:lpstr>Bostadsinvesteringar</vt:lpstr>
      <vt:lpstr>Hushållens skulder</vt:lpstr>
      <vt:lpstr>Nettoförmögenhet</vt:lpstr>
      <vt:lpstr>Andel bolån med rörlig ränta</vt:lpstr>
      <vt:lpstr>Lön i hela ekonomin</vt:lpstr>
      <vt:lpstr>Andel anställda med eftergymnasial utbildning</vt:lpstr>
      <vt:lpstr>Andel anställda som arbetar deltid</vt:lpstr>
      <vt:lpstr>Andel anställda i åldern 18–24 år</vt:lpstr>
      <vt:lpstr>Lön i hela ekonomin</vt:lpstr>
      <vt:lpstr>Lön i privat sektor</vt:lpstr>
      <vt:lpstr>Lön i privat sektor, tjänstemän</vt:lpstr>
      <vt:lpstr>Lön i privat sektor, arbetare</vt:lpstr>
      <vt:lpstr>Lön i primärkommuner</vt:lpstr>
      <vt:lpstr>Lön i staten</vt:lpstr>
      <vt:lpstr>Demografisk försörjningskvot, 2000–2099</vt:lpstr>
      <vt:lpstr>Ekonomisk försörjningskvot</vt:lpstr>
      <vt:lpstr>Offentlig konsumtion</vt:lpstr>
      <vt:lpstr>Primärt sparande i offentlig sektor  (oförändrade skattesatser)</vt:lpstr>
      <vt:lpstr>Skattekvot vid exakt finansiering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2015-03-24T08:57:45Z</dcterms:modified>
</cp:coreProperties>
</file>