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2015-03-24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Total inhemsk efterfrågan och import i euroområdets krisländer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Miljarder euro, fasta priser,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523216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BNP i tillväxtekonomier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257275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företag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95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Bostadspriser i Kina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 i tillväxtekonomier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86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Konsumentförtroende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74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i USA, euroområdet och Storbritannien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90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202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Bostadsinvesteringar och husmarknadsindex i USA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diffusionsindex, säsongsrensade kvartals- respektive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300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Effektiv nominell växelkurs för yenen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2010=100,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00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Råvarupriser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2005=100 respektive dollar per fat, veckovärden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97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75299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41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120</Words>
  <Application>Microsoft Office PowerPoint</Application>
  <PresentationFormat>A4 (210 x 297 mm)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4" baseType="lpstr">
      <vt:lpstr>Office-tema</vt:lpstr>
      <vt:lpstr>Total inhemsk efterfrågan och import i euroområdets krisländer</vt:lpstr>
      <vt:lpstr>Konsumentförtroende i USA, euroområdet och Storbritannien</vt:lpstr>
      <vt:lpstr>Förtroendeindikatorer för tillverkningsindustrin i USA, euroområdet och Storbritannien</vt:lpstr>
      <vt:lpstr>Arbetslöshet</vt:lpstr>
      <vt:lpstr>Bostadsinvesteringar och husmarknadsindex i USA</vt:lpstr>
      <vt:lpstr>Effektiv nominell växelkurs för yenen</vt:lpstr>
      <vt:lpstr>Råvarupriser</vt:lpstr>
      <vt:lpstr>Konsumentpriser</vt:lpstr>
      <vt:lpstr>Styrräntor</vt:lpstr>
      <vt:lpstr>BNP i tillväxtekonomier</vt:lpstr>
      <vt:lpstr>Konfidensindikatorer för företag</vt:lpstr>
      <vt:lpstr>Bostadspriser i Kina</vt:lpstr>
      <vt:lpstr>Konsumentpriser i tillväxtekonomier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2015-03-24T08:47:17Z</dcterms:modified>
</cp:coreProperties>
</file>