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56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6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84393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Inflation,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67446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 på råolja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Dollar per fat,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29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2006=100,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77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januari 2005=100, säsongsrensade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13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1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61</Words>
  <Application>Microsoft Office PowerPoint</Application>
  <PresentationFormat>A4 (210 x 297 mm)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Börsutveckling</vt:lpstr>
      <vt:lpstr>Statsobligationsräntor</vt:lpstr>
      <vt:lpstr>BNP-gap, Sverige</vt:lpstr>
      <vt:lpstr>Inflation, Sverige</vt:lpstr>
      <vt:lpstr>Pris på råolja</vt:lpstr>
      <vt:lpstr>Fasta bruttoinvesteringar i USA och euroområdet</vt:lpstr>
      <vt:lpstr>Bostadspriser</vt:lpstr>
      <vt:lpstr>BNP och sysselsättning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2015-03-24T08:56:10Z</dcterms:modified>
</cp:coreProperties>
</file>