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813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355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sektorns faktiska och strukturella finansiella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335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000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103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Reporäntan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868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819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Konsumentförtroende i USA, euroområdet och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5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87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konsumtion, real disponibel inkomst och sparkvot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85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BNP-gap, KPIF och 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8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 och 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Miljoner respektive procent av befolkningen 15–74 år, säsongsrensade kvartalsvärden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43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694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020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132</Words>
  <Application>Microsoft Office PowerPoint</Application>
  <PresentationFormat>A4 (210 x 297 mm)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Office-tema</vt:lpstr>
      <vt:lpstr>Barometerindikatorn och BNP</vt:lpstr>
      <vt:lpstr>Arbetslöshet</vt:lpstr>
      <vt:lpstr>Konsumentförtroende i USA, euroområdet och Sverige</vt:lpstr>
      <vt:lpstr>Styrräntor</vt:lpstr>
      <vt:lpstr>Hushållens konsumtion, real disponibel inkomst och sparkvot</vt:lpstr>
      <vt:lpstr>BNP-gap, KPIF och reporänta</vt:lpstr>
      <vt:lpstr>Sysselsatta och sysselsättningsgrad</vt:lpstr>
      <vt:lpstr>Arbetslöshet och jämviktsarbetslöshet</vt:lpstr>
      <vt:lpstr>Inflationsförväntningar</vt:lpstr>
      <vt:lpstr>Kronans effektiva växelkurs – KIX</vt:lpstr>
      <vt:lpstr>Offentliga sektorns faktiska och strukturella finansiella sparande</vt:lpstr>
      <vt:lpstr>BNP</vt:lpstr>
      <vt:lpstr>Kronans effektiva växelkurs – KIX</vt:lpstr>
      <vt:lpstr>Reporäntan i Sverige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2015-03-24T08:45:13Z</dcterms:modified>
</cp:coreProperties>
</file>