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4" r:id="rId2"/>
    <p:sldId id="325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56" r:id="rId34"/>
    <p:sldId id="357" r:id="rId35"/>
    <p:sldId id="358" r:id="rId36"/>
    <p:sldId id="359" r:id="rId37"/>
    <p:sldId id="360" r:id="rId38"/>
    <p:sldId id="361" r:id="rId39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2014-03-25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4043472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 av varor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1193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Kronans effektiva växelkurs – KIX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1992-11-18=100, månadsvärden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3637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Industrins omdöme om lönsamheten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Standardiserade avvikelser från medelvärde,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3473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konsumtion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636510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Hushållsbarometerns mikro- och makroindex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medelvärde=100,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153621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Inkomstfördelning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Andel av total disponibel inkomst som tillfaller de 10 procent rikaste, 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970244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Priser och prisförväntningar för bostäder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r>
              <a:rPr lang="sv-SE" dirty="0" smtClean="0"/>
              <a:t>Nettotal, månadsvärden respektive årlig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4090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Hushållens totala nettoförmögenhet och skulder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Tusental kronor per vuxen 15 år och äldre, fasta priser,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333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reala disponibla inkomst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6646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skatter och avgifter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löpande priser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0900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konsumtion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777568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sparande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disponibel inkomst,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7355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konsumtionsutgifter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053070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Statliga konsumtionsutgifter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7010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Kommunala konsumtionsutgifter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9002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Bidrag till investeringstillväxten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Årlig procentuell förändring respektive procentenheter,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54295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Övriga varubranschers investeringar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159516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Industrins investeringar och kapacitetsutnyttjande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r>
              <a:rPr lang="sv-SE" dirty="0" smtClean="0"/>
              <a:t>Procent, säsongsrensade kvartalsvärden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8160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Industrins 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350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Totala bostadsinvesteringar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Miljarder kronor, fasta priser respektive 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6739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Bostadsinvesteringar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0530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549294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Offentliga myndigheters investeringar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BNP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5281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Fasta bruttoinvesteringar och investeringsandel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 respektive 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74231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Lager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 av efterfrågan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7388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Lageromdömen i industrin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Standardiserade avvikelser från medelvärde, säsongsrensade kvartalsvärden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08294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Lageromdömen i handeln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Standardiserade avvikelser från medelvärde, säsongsrensade kvartalsvärden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27179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46633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Total efterfrågan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51525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 av varor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81889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 i förhållande till efterfrågan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6409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Barometerindikatorn och BNP-tillväxten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Index medelvärde=100, månadsvärden respektive årlig procentuell förändring, kalenderkorrigerade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229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 av varor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952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246695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Exportorderingång i industrin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Nettotal, säsongsrensade månads- respektive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4051003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Industrins omdöme om exportorderstocken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Standardiserade avvikelser från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2069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Svensk exportmarknad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7927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404</Words>
  <Application>Microsoft Office PowerPoint</Application>
  <PresentationFormat>A4 (210 x 297 mm)</PresentationFormat>
  <Paragraphs>76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38</vt:i4>
      </vt:variant>
    </vt:vector>
  </HeadingPairs>
  <TitlesOfParts>
    <vt:vector size="39" baseType="lpstr">
      <vt:lpstr>Office-tema</vt:lpstr>
      <vt:lpstr>BNP</vt:lpstr>
      <vt:lpstr>Hushållens konsumtion</vt:lpstr>
      <vt:lpstr>Export</vt:lpstr>
      <vt:lpstr>Barometerindikatorn och BNP-tillväxten</vt:lpstr>
      <vt:lpstr>Export av varor</vt:lpstr>
      <vt:lpstr>Export</vt:lpstr>
      <vt:lpstr>Exportorderingång i industrin</vt:lpstr>
      <vt:lpstr>Industrins omdöme om exportorderstocken</vt:lpstr>
      <vt:lpstr>Svensk exportmarknad</vt:lpstr>
      <vt:lpstr>Export av varor</vt:lpstr>
      <vt:lpstr>Kronans effektiva växelkurs – KIX</vt:lpstr>
      <vt:lpstr>Industrins omdöme om lönsamheten</vt:lpstr>
      <vt:lpstr>Hushållens konsumtion</vt:lpstr>
      <vt:lpstr>Hushållsbarometerns mikro- och makroindex</vt:lpstr>
      <vt:lpstr>Inkomstfördelning</vt:lpstr>
      <vt:lpstr>Priser och prisförväntningar för bostäder</vt:lpstr>
      <vt:lpstr>Hushållens totala nettoförmögenhet och skulder</vt:lpstr>
      <vt:lpstr>Hushållens reala disponibla inkomst</vt:lpstr>
      <vt:lpstr>Hushållens skatter och avgifter</vt:lpstr>
      <vt:lpstr>Hushållens sparande</vt:lpstr>
      <vt:lpstr>Offentliga konsumtionsutgifter</vt:lpstr>
      <vt:lpstr>Statliga konsumtionsutgifter</vt:lpstr>
      <vt:lpstr>Kommunala konsumtionsutgifter</vt:lpstr>
      <vt:lpstr>Bidrag till investeringstillväxten</vt:lpstr>
      <vt:lpstr>Övriga varubranschers investeringar</vt:lpstr>
      <vt:lpstr>Industrins investeringar och kapacitetsutnyttjande</vt:lpstr>
      <vt:lpstr>Industrins investeringar</vt:lpstr>
      <vt:lpstr>Totala bostadsinvesteringar</vt:lpstr>
      <vt:lpstr>Bostadsinvesteringar</vt:lpstr>
      <vt:lpstr>Offentliga myndigheters investeringar</vt:lpstr>
      <vt:lpstr>Fasta bruttoinvesteringar och investeringsandel</vt:lpstr>
      <vt:lpstr>Lager</vt:lpstr>
      <vt:lpstr>Lageromdömen i industrin</vt:lpstr>
      <vt:lpstr>Lageromdömen i handeln</vt:lpstr>
      <vt:lpstr>Import</vt:lpstr>
      <vt:lpstr>Total efterfrågan</vt:lpstr>
      <vt:lpstr>Import av varor</vt:lpstr>
      <vt:lpstr>Import i förhållande till efterfrågan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41</cp:revision>
  <dcterms:created xsi:type="dcterms:W3CDTF">2013-02-22T10:31:08Z</dcterms:created>
  <dcterms:modified xsi:type="dcterms:W3CDTF">2014-03-25T08:36:08Z</dcterms:modified>
</cp:coreProperties>
</file>