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Kina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91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7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Europeiska kommissionens förtroendeindikator (ESI)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05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i 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55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Förändring av kreditvillkor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600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854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BNP, hushållens konsumtion och export 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622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Inköpschefsindex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Diffusionsindex,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00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Bostadsinvesteringar och husmarknadsindex 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diffusionsindex, säsongsrensade kvartals- respektive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24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Arbetskraftsdeltagande och sysselsättningsgrad 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 16 år och äldre,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0477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 i USA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8737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Konsumentförtroende i USA, euroområdet och Kina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984207" cy="647601"/>
          </a:xfrm>
        </p:spPr>
        <p:txBody>
          <a:bodyPr>
            <a:noAutofit/>
          </a:bodyPr>
          <a:lstStyle/>
          <a:p>
            <a:r>
              <a:rPr lang="sv-SE" dirty="0" smtClean="0"/>
              <a:t>Standardiserade avvikelser från medelvärde,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86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Effektiv nominell växelkurs för yenen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2010=100,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8587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Konfidensindikator för företag och hushåll i Japan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311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i Japan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820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konsumentpriser i Japan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3284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Konfidensindikatorer för företag och hushåll i Kina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6717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konsumentpriser i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1878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Volatilitetsindex, aktiepriser, tillväxtekonomier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5086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Effektiv nominell växelkurs i 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2012=100,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827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Börs och effektiv nominell växelkurs i Indien och Brasilien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Index 2012-01-02=100, 5-dagars glidande medelvärde, dagsvärden respektive index 2012=100,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4822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konsumentpriser i Brasilien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596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Industriproduktion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260815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konsumentpriser i Indien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662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Global varuhandel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11560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USA och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93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90066"/>
          </a:xfrm>
        </p:spPr>
        <p:txBody>
          <a:bodyPr>
            <a:normAutofit/>
          </a:bodyPr>
          <a:lstStyle/>
          <a:p>
            <a:r>
              <a:rPr lang="sv-SE" dirty="0" smtClean="0"/>
              <a:t>Effektiv nominell växelkurs för valda länder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431577"/>
          </a:xfrm>
        </p:spPr>
        <p:txBody>
          <a:bodyPr>
            <a:normAutofit/>
          </a:bodyPr>
          <a:lstStyle/>
          <a:p>
            <a:r>
              <a:rPr lang="sv-SE" dirty="0" smtClean="0"/>
              <a:t>Index 2010=100,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79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Råvarupriser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2005=100 respektive dollar per fat, veckovärden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595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OECD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76253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47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297</Words>
  <Application>Microsoft Office PowerPoint</Application>
  <PresentationFormat>A4 (210 x 297 mm)</PresentationFormat>
  <Paragraphs>64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1" baseType="lpstr">
      <vt:lpstr>Office-tema</vt:lpstr>
      <vt:lpstr>Förtroendeindikatorer för tillverkningsindustrin i USA, euroområdet och Kina</vt:lpstr>
      <vt:lpstr>Konsumentförtroende i USA, euroområdet och Kina</vt:lpstr>
      <vt:lpstr>Industriproduktion</vt:lpstr>
      <vt:lpstr>Global varuhandel</vt:lpstr>
      <vt:lpstr>BNP i USA och euroområdet</vt:lpstr>
      <vt:lpstr>Effektiv nominell växelkurs för valda länder</vt:lpstr>
      <vt:lpstr>Råvarupriser</vt:lpstr>
      <vt:lpstr>Konsumentpriser i OECD</vt:lpstr>
      <vt:lpstr>Styrräntor</vt:lpstr>
      <vt:lpstr>BNP och efterfrågan i euroområdet</vt:lpstr>
      <vt:lpstr>Europeiska kommissionens förtroendeindikator (ESI)</vt:lpstr>
      <vt:lpstr>Arbetslöshet i valda länder</vt:lpstr>
      <vt:lpstr>Förändring av kreditvillkor i euroområdet</vt:lpstr>
      <vt:lpstr>Konsumentpriser i euroområdet</vt:lpstr>
      <vt:lpstr>BNP, hushållens konsumtion och export i USA</vt:lpstr>
      <vt:lpstr>Inköpschefsindex i USA</vt:lpstr>
      <vt:lpstr>Bostadsinvesteringar och husmarknadsindex i USA</vt:lpstr>
      <vt:lpstr>Arbetskraftsdeltagande och sysselsättningsgrad i USA</vt:lpstr>
      <vt:lpstr>Inflation i USA</vt:lpstr>
      <vt:lpstr>Effektiv nominell växelkurs för yenen</vt:lpstr>
      <vt:lpstr>Konfidensindikator för företag och hushåll i Japan</vt:lpstr>
      <vt:lpstr>Arbetslöshet i Japan</vt:lpstr>
      <vt:lpstr>BNP och konsumentpriser i Japan</vt:lpstr>
      <vt:lpstr>Konfidensindikatorer för företag och hushåll i Kina</vt:lpstr>
      <vt:lpstr>BNP och konsumentpriser i Kina</vt:lpstr>
      <vt:lpstr>Volatilitetsindex, aktiepriser, tillväxtekonomier</vt:lpstr>
      <vt:lpstr>Effektiv nominell växelkurs i valda länder</vt:lpstr>
      <vt:lpstr>Börs och effektiv nominell växelkurs i Indien och Brasilien</vt:lpstr>
      <vt:lpstr>BNP och konsumentpriser i Brasilien</vt:lpstr>
      <vt:lpstr>BNP och konsumentpriser i Indien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41</cp:revision>
  <dcterms:created xsi:type="dcterms:W3CDTF">2013-02-22T10:31:08Z</dcterms:created>
  <dcterms:modified xsi:type="dcterms:W3CDTF">2014-03-25T08:34:28Z</dcterms:modified>
</cp:coreProperties>
</file>