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3" r:id="rId2"/>
    <p:sldId id="394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Arbetsmarknadsgap, timlön och KPIF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potentiellt arbetade timmar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0666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Enhetsarbetskostnad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0291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2000=100,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0959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Oljepris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Brent, dollar per fat respektive kronor per fat,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225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Bytesförhållande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2012=100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8884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Förädlingsvärdepris, enhetsarbetskostnad och vinstandel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1007641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 respektive förändring i 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1307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Prisförväntningar i tillverkningsindustrin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4820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Vinstandel i näringslivet och efterfrågeläget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Procent, årsvärden respektive 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6539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Procent, årsvärden respektive 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2382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6756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Varu- och tjänstepriser i KPI, importpris och enhetsarbetskostnad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327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Enhetsarbetskostnad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8989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Företagens prisförväntningar på tre månaders sikt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Nettotal, månadsvärden, 3-månaders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9716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Boendekostnader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906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Spot- och terminspriser på el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Öre per KWh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68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Procent, årsvärden respektive 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523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Centrala löneavtal i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81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Arbetsmarknadsgap och timlön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potentiellt arbetade timmar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476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Timlön i näringsliv, kommunal sektor och statlig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731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Nominell och real timlön i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937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Timlön och arbetskostnad per timme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681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Arbetsgivaravgifter uppdelade efter lagstadgade och avtalade avgifter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fontScale="92500" lnSpcReduction="10000"/>
          </a:bodyPr>
          <a:lstStyle/>
          <a:p>
            <a:endParaRPr lang="sv-SE" dirty="0" smtClean="0"/>
          </a:p>
          <a:p>
            <a:r>
              <a:rPr lang="sv-SE" sz="1900" dirty="0" smtClean="0"/>
              <a:t>Procentuell andel av lönesumman i näringslivet</a:t>
            </a:r>
          </a:p>
          <a:p>
            <a:r>
              <a:rPr lang="sv-SE" sz="1900" dirty="0" smtClean="0"/>
              <a:t>Anställda</a:t>
            </a:r>
            <a:endParaRPr lang="sv-SE" sz="19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4409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221</Words>
  <Application>Microsoft Office PowerPoint</Application>
  <PresentationFormat>A4 (210 x 297 mm)</PresentationFormat>
  <Paragraphs>49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3" baseType="lpstr">
      <vt:lpstr>Office-tema</vt:lpstr>
      <vt:lpstr>Arbetsmarknadsgap, timlön och KPIF</vt:lpstr>
      <vt:lpstr>Enhetsarbetskostnad i näringslivet</vt:lpstr>
      <vt:lpstr>Lönsamhet i näringslivet</vt:lpstr>
      <vt:lpstr>Centrala löneavtal i hela ekonomin</vt:lpstr>
      <vt:lpstr>Arbetsmarknadsgap och timlön i näringslivet</vt:lpstr>
      <vt:lpstr>Timlön i näringsliv, kommunal sektor och statlig sektor</vt:lpstr>
      <vt:lpstr>Nominell och real timlön i hela ekonomin</vt:lpstr>
      <vt:lpstr>Timlön och arbetskostnad per timme i näringslivet</vt:lpstr>
      <vt:lpstr>Arbetsgivaravgifter uppdelade efter lagstadgade och avtalade avgifter </vt:lpstr>
      <vt:lpstr>Enhetsarbetskostnad i näringslivet</vt:lpstr>
      <vt:lpstr>Importpriser</vt:lpstr>
      <vt:lpstr>Oljepris</vt:lpstr>
      <vt:lpstr>Bytesförhållande</vt:lpstr>
      <vt:lpstr>Förädlingsvärdepris, enhetsarbetskostnad och vinstandel i näringslivet</vt:lpstr>
      <vt:lpstr>Prisförväntningar i tillverkningsindustrin</vt:lpstr>
      <vt:lpstr>Vinstandel i näringslivet och efterfrågeläget</vt:lpstr>
      <vt:lpstr>Lönsamhet i näringslivet</vt:lpstr>
      <vt:lpstr>Konsumentpriser</vt:lpstr>
      <vt:lpstr>Varu- och tjänstepriser i KPI, importpris och enhetsarbetskostnad</vt:lpstr>
      <vt:lpstr>Företagens prisförväntningar på tre månaders sikt</vt:lpstr>
      <vt:lpstr>Boendekostnader</vt:lpstr>
      <vt:lpstr>Spot- och terminspriser på 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41</cp:revision>
  <dcterms:created xsi:type="dcterms:W3CDTF">2013-02-22T10:31:08Z</dcterms:created>
  <dcterms:modified xsi:type="dcterms:W3CDTF">2014-03-25T08:39:33Z</dcterms:modified>
</cp:coreProperties>
</file>