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416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04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Arbetsgivaravgifter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78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68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kapitalinkomster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98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62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96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03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arbetsmarknadsersättningar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66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Transfereringsutgifter för ohälsa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67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Inkomstindex och balansindex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1999=100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081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konjunkturjusterade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5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konjunkturjusterade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5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Regeringens indikatorer för överskottsmålet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2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finansiella nettoställning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53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53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866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Utgiftstak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48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Marginal till utgiftstaket vid prognostiserad finanspolitik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Resultat i kommunsektorn exkl. extraordinära poster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0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offentliga sektorns inkomster och utgifter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55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Finansiellt sparande i olika delar av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76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skuldsättning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32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106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Viktiga skattebaser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6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09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231</Words>
  <Application>Microsoft Office PowerPoint</Application>
  <PresentationFormat>A4 (210 x 297 mm)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Office-tema</vt:lpstr>
      <vt:lpstr>Offentliga sektorns finansiella sparande</vt:lpstr>
      <vt:lpstr>Offentliga sektorns faktiska och konjunkturjusterade finansiella sparande</vt:lpstr>
      <vt:lpstr>Den offentliga sektorns inkomster och utgifter</vt:lpstr>
      <vt:lpstr>Finansiellt sparande i olika delar av offentlig sektor</vt:lpstr>
      <vt:lpstr>Offentlig skuldsättning</vt:lpstr>
      <vt:lpstr>Den offentliga sektorns inkomster</vt:lpstr>
      <vt:lpstr>Viktiga skattebaser</vt:lpstr>
      <vt:lpstr>Hushållens direkta skatter</vt:lpstr>
      <vt:lpstr>Företagens direkta skatter</vt:lpstr>
      <vt:lpstr>Arbetsgivaravgifter</vt:lpstr>
      <vt:lpstr>Produktskatter</vt:lpstr>
      <vt:lpstr>Offentliga sektorns kapitalinkomster</vt:lpstr>
      <vt:lpstr>Den offentliga sektorns utgifter</vt:lpstr>
      <vt:lpstr>Offentliga konsumtionsutgifter</vt:lpstr>
      <vt:lpstr>Offentliga transfereringar till hushåll</vt:lpstr>
      <vt:lpstr>Utgifter för arbetsmarknadsersättningar</vt:lpstr>
      <vt:lpstr>Transfereringsutgifter för ohälsa</vt:lpstr>
      <vt:lpstr>Inkomstindex och balansindex</vt:lpstr>
      <vt:lpstr>Offentliga sektorns faktiska och konjunkturjusterade finansiella sparande</vt:lpstr>
      <vt:lpstr>Regeringens indikatorer för överskottsmålet</vt:lpstr>
      <vt:lpstr>Den offentliga sektorns finansiella nettoställning</vt:lpstr>
      <vt:lpstr>Offentlig bruttoskuld (Maastrichtskuld)</vt:lpstr>
      <vt:lpstr>Offentlig bruttoskuld i valda länder</vt:lpstr>
      <vt:lpstr>Utgiftstak</vt:lpstr>
      <vt:lpstr>Marginal till utgiftstaket vid prognostiserad finanspolitik</vt:lpstr>
      <vt:lpstr>Resultat i kommunsektorn exkl. extraordinära poster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2014-03-25T08:41:30Z</dcterms:modified>
</cp:coreProperties>
</file>