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Näringslivets 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512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Faktisk och potentiell produktivitet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683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Arbetade timmar i statliga myndigheter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Miljoner arbetade timmar,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62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Kommunalt finansierade arbetade timmar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Miljoner arbetade timmar,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627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Nyanmälda lediga platser och varsel om uppsägning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Tusental,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93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88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171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5946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101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befolkningen 15–74 år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4111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Sjuka utanför arbetskraften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20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och befolkningen (15–74 år),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19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Arbetsmarknadspolitiska program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415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Långtidsarbetslöshet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Andel av arbetslösa,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200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Inskrivna arbetslösa vid Arbetsförmedlingen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475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Otillräcklig efterfrågan som främsta hinder för produktionen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185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970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988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Rekryteringstid i privat sektor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rekryteringstid i månader respektive 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085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Jobbchans och arbetsmarknadsläge, 1997–2013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Genomsnittligt samband och 90-procentigt konfidensintervall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196752"/>
            <a:ext cx="5400601" cy="4896027"/>
          </a:xfrm>
        </p:spPr>
      </p:pic>
    </p:spTree>
    <p:extLst>
      <p:ext uri="{BB962C8B-B14F-4D97-AF65-F5344CB8AC3E}">
        <p14:creationId xmlns:p14="http://schemas.microsoft.com/office/powerpoint/2010/main" val="1334635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BNP-gap och 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566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Produktivitetsgap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produktivitet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40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Brist på arbetskraft och arbetsmarknadsgap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Nettotal respektive procent av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996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Resursutnyttjandet inom industrin, bygg och tjänstebranscher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arbetsställen som utnyttjar personalresurserna nästan fullt ut,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838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arbetskraften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750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04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Produktionsplaner i industrin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32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Industriproduktionsindex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7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28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Produktion, arbetade timmar och produktivitet i 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128223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2007 kvartal 3=100,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73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i privata tjänstenäringar och handeln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6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287</Words>
  <Application>Microsoft Office PowerPoint</Application>
  <PresentationFormat>A4 (210 x 297 mm)</PresentationFormat>
  <Paragraphs>68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2" baseType="lpstr">
      <vt:lpstr>Office-tema</vt:lpstr>
      <vt:lpstr>Näringslivets produktion</vt:lpstr>
      <vt:lpstr>Arbetslöshet och sysselsättningsgrad</vt:lpstr>
      <vt:lpstr>Brist på arbetskraft och arbetsmarknadsgap</vt:lpstr>
      <vt:lpstr>Produktion i näringslivet</vt:lpstr>
      <vt:lpstr>Produktionsplaner i industrin och privata tjänstenäringar</vt:lpstr>
      <vt:lpstr>Industriproduktionsindex</vt:lpstr>
      <vt:lpstr>Anställningsplaner i näringslivet</vt:lpstr>
      <vt:lpstr>Produktion, arbetade timmar och produktivitet i industrin</vt:lpstr>
      <vt:lpstr>Anställningsplaner i privata tjänstenäringar och handeln</vt:lpstr>
      <vt:lpstr>Faktisk och potentiell produktivitet i näringslivet</vt:lpstr>
      <vt:lpstr>Arbetade timmar i statliga myndigheter</vt:lpstr>
      <vt:lpstr>Kommunalt finansierade arbetade timmar</vt:lpstr>
      <vt:lpstr>Nyanmälda lediga platser och varsel om uppsägning</vt:lpstr>
      <vt:lpstr>Sysselsatta</vt:lpstr>
      <vt:lpstr>Sysselsättning och arbetslöshet</vt:lpstr>
      <vt:lpstr>Bidrag till sysselsättningstillväxten </vt:lpstr>
      <vt:lpstr>Arbetskraft </vt:lpstr>
      <vt:lpstr>Arbetskraftsdeltagandet</vt:lpstr>
      <vt:lpstr>Sjuka utanför arbetskraften</vt:lpstr>
      <vt:lpstr>Arbetsmarknadspolitiska program</vt:lpstr>
      <vt:lpstr>Långtidsarbetslöshet</vt:lpstr>
      <vt:lpstr>Inskrivna arbetslösa vid Arbetsförmedlingen</vt:lpstr>
      <vt:lpstr>Otillräcklig efterfrågan som främsta hinder för produktionen i näringslivet</vt:lpstr>
      <vt:lpstr>Industrins kapacitetsutnyttjande</vt:lpstr>
      <vt:lpstr>Brist på arbetskraft i näringslivet</vt:lpstr>
      <vt:lpstr>Rekryteringstid i privat sektor och arbetslöshet</vt:lpstr>
      <vt:lpstr>Jobbchans och arbetsmarknadsläge, 1997–2013</vt:lpstr>
      <vt:lpstr>BNP-gap och arbetsmarknadsgap</vt:lpstr>
      <vt:lpstr>Produktivitetsgap i näringslivet</vt:lpstr>
      <vt:lpstr>Resursutnyttjandet inom industrin, bygg och tjänstebranscher</vt:lpstr>
      <vt:lpstr>Arbetslöshet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41</cp:revision>
  <dcterms:created xsi:type="dcterms:W3CDTF">2013-02-22T10:31:08Z</dcterms:created>
  <dcterms:modified xsi:type="dcterms:W3CDTF">2014-03-25T08:37:58Z</dcterms:modified>
</cp:coreProperties>
</file>