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57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27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ECB:s refiränta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304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23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49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11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50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dagsvärden, 5-dagars glidande medelvärde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17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Sverige,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0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28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31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47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20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112</Words>
  <Application>Microsoft Office PowerPoint</Application>
  <PresentationFormat>A4 (210 x 297 mm)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Barometerindikatorn och BNP</vt:lpstr>
      <vt:lpstr>Arbetslöshet och jämviktsarbetslöshet</vt:lpstr>
      <vt:lpstr>BNP i USA och euroområdet</vt:lpstr>
      <vt:lpstr>Statsobligationsräntor i valda länder</vt:lpstr>
      <vt:lpstr>Konsumentpriser i Sverige, USA och euroområdet</vt:lpstr>
      <vt:lpstr>Styrräntor</vt:lpstr>
      <vt:lpstr>Reporänta</vt:lpstr>
      <vt:lpstr>BNP-gap, KPIF och reporänta</vt:lpstr>
      <vt:lpstr>Inflationsförväntningar</vt:lpstr>
      <vt:lpstr>Finansiellt sparande och konjunkturjusterat sparande i offentlig sektor</vt:lpstr>
      <vt:lpstr>ECB:s refiränta</vt:lpstr>
      <vt:lpstr>KPIF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2014-03-25T08:30:07Z</dcterms:modified>
</cp:coreProperties>
</file>