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1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9D9D9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674" y="-690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4"/>
          <p:cNvGrpSpPr>
            <a:grpSpLocks/>
          </p:cNvGrpSpPr>
          <p:nvPr userDrawn="1"/>
        </p:nvGrpSpPr>
        <p:grpSpPr bwMode="auto">
          <a:xfrm>
            <a:off x="1552575" y="3175"/>
            <a:ext cx="8353425" cy="6854825"/>
            <a:chOff x="978" y="2"/>
            <a:chExt cx="5262" cy="4318"/>
          </a:xfrm>
        </p:grpSpPr>
        <p:pic>
          <p:nvPicPr>
            <p:cNvPr id="8" name="Picture 20" descr="sv logotyp 20 cm 6% beskure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" y="2"/>
              <a:ext cx="5262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5269" y="2406"/>
              <a:ext cx="821" cy="1728"/>
              <a:chOff x="5252" y="2424"/>
              <a:chExt cx="821" cy="1728"/>
            </a:xfrm>
          </p:grpSpPr>
          <p:pic>
            <p:nvPicPr>
              <p:cNvPr id="11" name="Picture 22" descr="Miljoekonom_liteni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0" y="3979"/>
                <a:ext cx="120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23" descr="Analysunderla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3423"/>
                <a:ext cx="121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24" descr="Barometernliten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5" y="3414"/>
                <a:ext cx="126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25" descr="Konjlaget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3414"/>
                <a:ext cx="120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6" descr="Lonebildn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3979"/>
                <a:ext cx="121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7" descr="Specialstudier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3700"/>
                <a:ext cx="121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8" descr="SwedishEconomy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3700"/>
                <a:ext cx="121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29" descr="WageFormation2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3979"/>
                <a:ext cx="12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30" descr="Workingpaper2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9" y="3700"/>
                <a:ext cx="12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31" descr="Grå logotyp från eps copy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5" y="2424"/>
                <a:ext cx="818" cy="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" name="Picture 32" descr="Grå logotyp från eps copy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2" y="2406"/>
              <a:ext cx="81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namn på ansvarig(a) föredragshållare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74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41805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1825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967770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37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5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8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700808"/>
            <a:ext cx="6502221" cy="47431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2014-03-25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textruta 22"/>
          <p:cNvSpPr txBox="1"/>
          <p:nvPr userDrawn="1"/>
        </p:nvSpPr>
        <p:spPr>
          <a:xfrm>
            <a:off x="631825" y="1319213"/>
            <a:ext cx="6515100" cy="381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333333"/>
                </a:solidFill>
              </a:rPr>
              <a:t>Innehållsförteckning</a:t>
            </a:r>
            <a:endParaRPr lang="sv-SE" b="1" dirty="0">
              <a:solidFill>
                <a:srgbClr val="333333"/>
              </a:solidFill>
            </a:endParaRPr>
          </a:p>
        </p:txBody>
      </p:sp>
      <p:sp>
        <p:nvSpPr>
          <p:cNvPr id="24" name="textruta 23"/>
          <p:cNvSpPr txBox="1"/>
          <p:nvPr userDrawn="1"/>
        </p:nvSpPr>
        <p:spPr>
          <a:xfrm>
            <a:off x="273050" y="273050"/>
            <a:ext cx="950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4D4D4D"/>
                </a:solidFill>
              </a:rPr>
              <a:t>Konjunkturinstitutet</a:t>
            </a:r>
            <a:endParaRPr lang="sv-SE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273050" y="1773238"/>
            <a:ext cx="9412288" cy="1064004"/>
          </a:xfrm>
        </p:spPr>
        <p:txBody>
          <a:bodyPr anchor="t">
            <a:noAutofit/>
          </a:bodyPr>
          <a:lstStyle>
            <a:lvl1pPr marL="0" indent="0">
              <a:buNone/>
              <a:defRPr sz="3600" b="1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Avsnitt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23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09729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18" Type="http://schemas.openxmlformats.org/officeDocument/2006/relationships/image" Target="../media/image9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1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jpe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jpeg"/><Relationship Id="rId10" Type="http://schemas.openxmlformats.org/officeDocument/2006/relationships/image" Target="../media/image1.jpeg"/><Relationship Id="rId19" Type="http://schemas.openxmlformats.org/officeDocument/2006/relationships/image" Target="../media/image10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3"/>
          <p:cNvGrpSpPr>
            <a:grpSpLocks/>
          </p:cNvGrpSpPr>
          <p:nvPr userDrawn="1"/>
        </p:nvGrpSpPr>
        <p:grpSpPr bwMode="auto">
          <a:xfrm>
            <a:off x="7213600" y="0"/>
            <a:ext cx="2692400" cy="6343650"/>
            <a:chOff x="4544" y="0"/>
            <a:chExt cx="1696" cy="3996"/>
          </a:xfrm>
        </p:grpSpPr>
        <p:grpSp>
          <p:nvGrpSpPr>
            <p:cNvPr id="8" name="Group 90"/>
            <p:cNvGrpSpPr>
              <a:grpSpLocks/>
            </p:cNvGrpSpPr>
            <p:nvPr/>
          </p:nvGrpSpPr>
          <p:grpSpPr bwMode="auto">
            <a:xfrm>
              <a:off x="5728" y="3223"/>
              <a:ext cx="367" cy="773"/>
              <a:chOff x="5728" y="3223"/>
              <a:chExt cx="367" cy="773"/>
            </a:xfrm>
          </p:grpSpPr>
          <p:pic>
            <p:nvPicPr>
              <p:cNvPr id="10" name="Picture 65" descr="Miljoekonom_liteni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5" y="3918"/>
                <a:ext cx="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66" descr="Analysunderlag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1" y="3669"/>
                <a:ext cx="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67" descr="Barometernliten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3" y="3665"/>
                <a:ext cx="56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68" descr="Konjlaget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9" y="3665"/>
                <a:ext cx="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69" descr="Lonebildn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9" y="3918"/>
                <a:ext cx="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70" descr="Specialstudier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1" y="3793"/>
                <a:ext cx="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71" descr="SwedishEconomy2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9" y="3793"/>
                <a:ext cx="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72" descr="WageFormation2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1" y="3918"/>
                <a:ext cx="54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73" descr="Workingpaper2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5" y="3793"/>
                <a:ext cx="5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89" descr="Grå logotyp från eps copy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" y="3223"/>
                <a:ext cx="367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" name="Picture 92" descr="sv logotyp 8 cm 6% beskruren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2014-03-25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06090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BNP i världen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863625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579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BNP 2013 gjorda 2012 och 2013 av KI, regeringen och andra prognosinstitut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647601"/>
          </a:xfrm>
        </p:spPr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34" y="1412776"/>
            <a:ext cx="5199418" cy="4713641"/>
          </a:xfrm>
        </p:spPr>
      </p:pic>
    </p:spTree>
    <p:extLst>
      <p:ext uri="{BB962C8B-B14F-4D97-AF65-F5344CB8AC3E}">
        <p14:creationId xmlns:p14="http://schemas.microsoft.com/office/powerpoint/2010/main" val="234356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Justerat medelabsolutfel och medelkvadratfel för BNP-tillväxt 2013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13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Justerat medelabsolutfel och medelkvadratfel för arbetslöshet 2013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6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Justerat medelabsolutfel och medelkvadratfel för KPI-inflation 2013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200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Justerat medelabsolutfel och medelkvadratfel för BNP-tillväxt, 1997–2013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863625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693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Justerat medelabsolutfel och medelkvadratfel för arbetslöshet, 1997–2013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5388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Justerat medelabsolutfel och medelkvadratfel för KPI-inflation, 1997–2013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985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export av varor och tjänster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1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Prognoser för BNP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/>
          </a:bodyPr>
          <a:lstStyle/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26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hushållens konsumtion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863625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9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sysselsättning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59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arbetslöshet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647601"/>
          </a:xfrm>
        </p:spPr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Procent av arbetskraften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314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KPIF-inflation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850106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reporäntan 2013 vid olika tidpunkter (slutet av året)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4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Prognoser för offentligt finansiellt sparande 2013 vid olika tidpunkter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Procent av BNP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21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187</Words>
  <Application>Microsoft Office PowerPoint</Application>
  <PresentationFormat>A4 (210 x 297 mm)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Prognoser för BNP i världen 2013 vid olika tidpunkter</vt:lpstr>
      <vt:lpstr>Prognoser för export av varor och tjänster 2013 vid olika tidpunkter</vt:lpstr>
      <vt:lpstr>Prognoser för BNP 2013 vid olika tidpunkter</vt:lpstr>
      <vt:lpstr>Prognoser för hushållens konsumtion 2013 vid olika tidpunkter</vt:lpstr>
      <vt:lpstr>Prognoser för sysselsättning 2013 vid olika tidpunkter</vt:lpstr>
      <vt:lpstr>Prognoser för arbetslöshet 2013 vid olika tidpunkter</vt:lpstr>
      <vt:lpstr>Prognoser för KPIF-inflation 2013 vid olika tidpunkter</vt:lpstr>
      <vt:lpstr>Prognoser för reporäntan 2013 vid olika tidpunkter (slutet av året)</vt:lpstr>
      <vt:lpstr>Prognoser för offentligt finansiellt sparande 2013 vid olika tidpunkter</vt:lpstr>
      <vt:lpstr>Prognoser för BNP 2013 gjorda 2012 och 2013 av KI, regeringen och andra prognosinstitut</vt:lpstr>
      <vt:lpstr>Justerat medelabsolutfel och medelkvadratfel för BNP-tillväxt 2013</vt:lpstr>
      <vt:lpstr>Justerat medelabsolutfel och medelkvadratfel för arbetslöshet 2013</vt:lpstr>
      <vt:lpstr>Justerat medelabsolutfel och medelkvadratfel för KPI-inflation 2013</vt:lpstr>
      <vt:lpstr>Justerat medelabsolutfel och medelkvadratfel för BNP-tillväxt, 1997–2013</vt:lpstr>
      <vt:lpstr>Justerat medelabsolutfel och medelkvadratfel för arbetslöshet, 1997–2013</vt:lpstr>
      <vt:lpstr>Justerat medelabsolutfel och medelkvadratfel för KPI-inflation, 1997–2013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Konjunkturinstitutet</dc:creator>
  <cp:lastModifiedBy>Rosmarie Andersson</cp:lastModifiedBy>
  <cp:revision>41</cp:revision>
  <dcterms:created xsi:type="dcterms:W3CDTF">2013-02-22T10:31:08Z</dcterms:created>
  <dcterms:modified xsi:type="dcterms:W3CDTF">2014-03-25T08:43:26Z</dcterms:modified>
</cp:coreProperties>
</file>