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Global varuhandel och industriproduktion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8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r>
              <a:rPr lang="sv-SE" dirty="0"/>
              <a:t> </a:t>
            </a:r>
            <a:r>
              <a:rPr lang="sv-SE" dirty="0" smtClean="0"/>
              <a:t>i USA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5479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26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1802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Börsen i Kina, Indien och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januari 2009 = 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52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tillväxtekonomier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59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6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Aktieprisvolatilitet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Implicerad förväntad volatilitet,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12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fasta bruttoinvesteringar i OECD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5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82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Konsumentförtroende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3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60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Fasta bruttoinvesteringar i USA och euroområdet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5586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51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74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 i dollar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7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149</Words>
  <Application>Microsoft Office PowerPoint</Application>
  <PresentationFormat>A4 (210 x 297 mm)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Global varuhandel och industriproduktion</vt:lpstr>
      <vt:lpstr>BNP och fasta bruttoinvesteringar i OECD</vt:lpstr>
      <vt:lpstr>Förtroendeindikatorer för tillverkningsindustrin i USA och euroområdet</vt:lpstr>
      <vt:lpstr>Konsumentförtroende i USA och euroområdet</vt:lpstr>
      <vt:lpstr>BNP och efterfrågan i USA</vt:lpstr>
      <vt:lpstr>Fasta bruttoinvesteringar i USA och euroområdet</vt:lpstr>
      <vt:lpstr>Hushållens konsumtion i USA, euroområdet och Storbritannien</vt:lpstr>
      <vt:lpstr>Arbetslöshet</vt:lpstr>
      <vt:lpstr>Råvarupriser i dollar</vt:lpstr>
      <vt:lpstr>Konsumentpriser i USA</vt:lpstr>
      <vt:lpstr>Konsumentpriser i euroområdet</vt:lpstr>
      <vt:lpstr>Styrräntor</vt:lpstr>
      <vt:lpstr>Börsen i Kina, Indien och Brasilien</vt:lpstr>
      <vt:lpstr>BNP i tillväxtekonomier</vt:lpstr>
      <vt:lpstr>Statsobligationsräntor</vt:lpstr>
      <vt:lpstr>Aktieprisvolatilitet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33</cp:revision>
  <dcterms:created xsi:type="dcterms:W3CDTF">2013-02-22T10:31:08Z</dcterms:created>
  <dcterms:modified xsi:type="dcterms:W3CDTF">2014-06-17T07:14:49Z</dcterms:modified>
</cp:coreProperties>
</file>