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20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83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39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89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70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56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59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4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44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OECD-länderna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04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arbetsmarknadsgap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78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 och faktisk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4325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58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83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65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133</Words>
  <Application>Microsoft Office PowerPoint</Application>
  <PresentationFormat>A4 (210 x 297 mm)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Konsumentpriser i euroområdet</vt:lpstr>
      <vt:lpstr>Styrräntor</vt:lpstr>
      <vt:lpstr>BNP i världen, OECD-länderna och tillväxtekonomierna</vt:lpstr>
      <vt:lpstr>BNP-gap i OECD-länderna</vt:lpstr>
      <vt:lpstr>BNP-gap och arbetsmarknadsgap i Sverige</vt:lpstr>
      <vt:lpstr>Potentiell och faktisk BNP</vt:lpstr>
      <vt:lpstr>Hushållens konsumtion och sparkvot</vt:lpstr>
      <vt:lpstr>Fasta bruttoinvesteringar</vt:lpstr>
      <vt:lpstr>Sysselsättning och arbetslöshet</vt:lpstr>
      <vt:lpstr>Konsumentpriser</vt:lpstr>
      <vt:lpstr>Reporänta</vt:lpstr>
      <vt:lpstr>Inflationsförväntningar</vt:lpstr>
      <vt:lpstr>Inflation, KPIF</vt:lpstr>
      <vt:lpstr>Långräntor, tioåriga statsobligationer</vt:lpstr>
      <vt:lpstr>Kronans effektiva växelkurs – KIX</vt:lpstr>
      <vt:lpstr>Finansiellt sparande och konjunkturjusterat sparande i offentlig sektor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2014-06-17T07:19:21Z</dcterms:modified>
</cp:coreProperties>
</file>