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79" r:id="rId15"/>
    <p:sldId id="353" r:id="rId16"/>
    <p:sldId id="352" r:id="rId17"/>
    <p:sldId id="354" r:id="rId18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5455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Punktskatter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5591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kapitalinkomster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950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löpande priser respektive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295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Kommunala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löpande priser respektive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7132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Offentliga sektorns fasta bruttoinvesteringar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löpande priser respektive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6816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Utgifter för arbetsmarknadsersättningar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löpande priser respektive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081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transfereringar till hushåll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löpande priser respektive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6645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Ränteutgifter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563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Automatiska stabilisatorer och 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514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Inkomster och utgifter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50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Statens budgetsaldo och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258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skuldsättning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 respektive miljarder kronor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9187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konjunkturjusterat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047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Den offentliga sektorns inkomster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640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direkta 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6755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Företagens direkta 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4082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161</Words>
  <Application>Microsoft Office PowerPoint</Application>
  <PresentationFormat>A4 (210 x 297 mm)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Offentliga sektorns finansiella sparande</vt:lpstr>
      <vt:lpstr>Automatiska stabilisatorer och BNP-gap</vt:lpstr>
      <vt:lpstr>Inkomster och utgifter i offentlig sektor</vt:lpstr>
      <vt:lpstr>Statens budgetsaldo och finansiella sparande</vt:lpstr>
      <vt:lpstr>Offentlig skuldsättning</vt:lpstr>
      <vt:lpstr>Finansiellt sparande och konjunkturjusterat sparande i offentlig sektor</vt:lpstr>
      <vt:lpstr>Den offentliga sektorns inkomster</vt:lpstr>
      <vt:lpstr>Hushållens direkta skatter</vt:lpstr>
      <vt:lpstr>Företagens direkta skatter</vt:lpstr>
      <vt:lpstr>Punktskatter</vt:lpstr>
      <vt:lpstr>Offentliga sektorns kapitalinkomster</vt:lpstr>
      <vt:lpstr>Statliga konsumtionsutgifter</vt:lpstr>
      <vt:lpstr>Kommunala konsumtionsutgifter</vt:lpstr>
      <vt:lpstr>Offentliga sektorns fasta bruttoinvesteringar</vt:lpstr>
      <vt:lpstr>Utgifter för arbetsmarknadsersättningar</vt:lpstr>
      <vt:lpstr>Offentliga transfereringar till hushåll</vt:lpstr>
      <vt:lpstr>Ränteutgifter i offentlig sektor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33</cp:revision>
  <dcterms:created xsi:type="dcterms:W3CDTF">2013-02-22T10:31:08Z</dcterms:created>
  <dcterms:modified xsi:type="dcterms:W3CDTF">2014-06-17T07:21:45Z</dcterms:modified>
</cp:coreProperties>
</file>