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2014-06-17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2014-06-17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2014-06-17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2014-06-17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2014-06-17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2014-06-17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2014-06-17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970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Total efterfrågan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2537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 i förhållande till efterfrågan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8899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5095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Produktionsplaner i industrin och privata tjänstenäringar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Nettotal,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919358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Produktion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Index 2000=100, fasta priser,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9215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Produktion, arbetade timmar och produktivitet i näringslivet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385924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Anställningsplaner i näringslivet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Nettotal,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552290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Anställningsplaner i privata tjänstenäringar och industrin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Nettotal,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13825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Nyanmälda lediga platser och varsel om uppsägning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107964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Tusental, månadsvärden, 3-månaders glidande medelvärde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5391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Sysselsättningsgrad och arbetskraftsdeltagande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befolkningen 15–74 år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5530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Exportorderingång i industrin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Nettotal, säsongsrensade månads- respektive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937057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 och 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Tusental respektive 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3778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och långtidsarbetslöshet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7732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Arbetsmarknadspolitiska program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9089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err="1" smtClean="0"/>
              <a:t>Beveridgekurvan</a:t>
            </a:r>
            <a:r>
              <a:rPr lang="sv-SE" dirty="0" smtClean="0"/>
              <a:t> med lediga jobb från SCB, </a:t>
            </a:r>
            <a:br>
              <a:rPr lang="sv-SE" dirty="0" smtClean="0"/>
            </a:br>
            <a:r>
              <a:rPr lang="sv-SE" dirty="0" smtClean="0"/>
              <a:t>2001–2014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5768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Arbetskraftsdeltagande i olika åldersgrupper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1" name="Platshållare för innehåll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460957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1579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Andelen ungdomar som varken arbetar eller studerar 2013, 15–24 år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befolkningen 15-24 år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568417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Otillräcklig efterfrågan som främsta hinder för produktionen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7205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Brist på arbetskraft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6572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och arbetsmarknadsgap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 BNP respektive potentiellt arbetade timmar,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1933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Svensk exportmarknad i OECD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38282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Arbetsmarknadsgap och timlön i näringslivet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potentiellt arbetade timmar respektive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817739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Timlön i hela ekonomin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21074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Timlön i näringsliv, kommunal sektor och statlig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76609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Timlön och arbetskostnad per timme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86392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Enhetsarbetskostnad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1963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Lönsamhet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Procent, årsvärden respektive nettotal,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96899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32913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Varu- och tjänstepriser i KPI, importpris och enhetsarbetskostnad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276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Fasta bruttoinvesteringar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 respektive 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Platshållare för innehåll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033830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Påbörjade lägenheter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0635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konsumtion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5032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disponibel inkomst,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232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7823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81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</TotalTime>
  <Words>375</Words>
  <Application>Microsoft Office PowerPoint</Application>
  <PresentationFormat>A4 (210 x 297 mm)</PresentationFormat>
  <Paragraphs>83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37</vt:i4>
      </vt:variant>
    </vt:vector>
  </HeadingPairs>
  <TitlesOfParts>
    <vt:vector size="38" baseType="lpstr">
      <vt:lpstr>Office-tema</vt:lpstr>
      <vt:lpstr>Export</vt:lpstr>
      <vt:lpstr>Exportorderingång i industrin</vt:lpstr>
      <vt:lpstr>Svensk exportmarknad i OECD</vt:lpstr>
      <vt:lpstr>Fasta bruttoinvesteringar</vt:lpstr>
      <vt:lpstr>Påbörjade lägenheter</vt:lpstr>
      <vt:lpstr>Hushållens konsumtion</vt:lpstr>
      <vt:lpstr>Hushållens sparande</vt:lpstr>
      <vt:lpstr>Offentliga konsumtionsutgifter</vt:lpstr>
      <vt:lpstr>Import</vt:lpstr>
      <vt:lpstr>Total efterfrågan</vt:lpstr>
      <vt:lpstr>Import i förhållande till efterfrågan</vt:lpstr>
      <vt:lpstr>BNP</vt:lpstr>
      <vt:lpstr>Produktionsplaner i industrin och privata tjänstenäringar</vt:lpstr>
      <vt:lpstr>Produktion i näringslivet</vt:lpstr>
      <vt:lpstr>Produktion, arbetade timmar och produktivitet i näringslivet</vt:lpstr>
      <vt:lpstr>Anställningsplaner i näringslivet</vt:lpstr>
      <vt:lpstr>Anställningsplaner i privata tjänstenäringar och industrin</vt:lpstr>
      <vt:lpstr>Nyanmälda lediga platser och varsel om uppsägning</vt:lpstr>
      <vt:lpstr>Sysselsättningsgrad och arbetskraftsdeltagande</vt:lpstr>
      <vt:lpstr>Sysselsättning och arbetslöshet</vt:lpstr>
      <vt:lpstr>Arbetslöshet och långtidsarbetslöshet</vt:lpstr>
      <vt:lpstr>Arbetsmarknadspolitiska program</vt:lpstr>
      <vt:lpstr>Beveridgekurvan med lediga jobb från SCB,  2001–2014</vt:lpstr>
      <vt:lpstr>Arbetskraftsdeltagande i olika åldersgrupper</vt:lpstr>
      <vt:lpstr>Arbetslöshet</vt:lpstr>
      <vt:lpstr>Andelen ungdomar som varken arbetar eller studerar 2013, 15–24 år</vt:lpstr>
      <vt:lpstr>Otillräcklig efterfrågan som främsta hinder för produktionen i näringslivet</vt:lpstr>
      <vt:lpstr>Brist på arbetskraft i näringslivet</vt:lpstr>
      <vt:lpstr>BNP-gap och arbetsmarknadsgap</vt:lpstr>
      <vt:lpstr>Arbetsmarknadsgap och timlön i näringslivet</vt:lpstr>
      <vt:lpstr>Timlön i hela ekonomin</vt:lpstr>
      <vt:lpstr>Timlön i näringsliv, kommunal sektor och statlig sektor</vt:lpstr>
      <vt:lpstr>Timlön och arbetskostnad per timme i näringslivet</vt:lpstr>
      <vt:lpstr>Enhetsarbetskostnad i näringslivet</vt:lpstr>
      <vt:lpstr>Lönsamhet i näringslivet</vt:lpstr>
      <vt:lpstr>Konsumentpriser</vt:lpstr>
      <vt:lpstr>Varu- och tjänstepriser i KPI, importpris och enhetsarbetskostnad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33</cp:revision>
  <dcterms:created xsi:type="dcterms:W3CDTF">2013-02-22T10:31:08Z</dcterms:created>
  <dcterms:modified xsi:type="dcterms:W3CDTF">2014-06-17T07:17:10Z</dcterms:modified>
</cp:coreProperties>
</file>