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732" y="-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till marknadspris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64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65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reala disponibla inkomst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61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85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Hushållsbarometerns mikro- och makroindex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9332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Nyregistreringar av personbilar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Tusental,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61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Priser och prisförväntningar för bostäder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nettotal,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8417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totala nettoförmögenhet och skulder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Total nettoförmögenhet per vuxen, tusental kronor, </a:t>
            </a:r>
          </a:p>
          <a:p>
            <a:r>
              <a:rPr lang="sv-SE" dirty="0" smtClean="0"/>
              <a:t>2012 års priser,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52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tillgångar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Värde på olika tillgångar per vuxen, tusental kronor, </a:t>
            </a:r>
          </a:p>
          <a:p>
            <a:r>
              <a:rPr lang="sv-SE" dirty="0" smtClean="0"/>
              <a:t>2012 års priser,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61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disponibel inkomst,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2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17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41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66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5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procentenheter,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01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Tjänstebranschernas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303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094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81703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70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Totala bostadsinvesteringar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kronor, fasta priser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34207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myndigheters investeringar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10918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5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Autofit/>
          </a:bodyPr>
          <a:lstStyle/>
          <a:p>
            <a:r>
              <a:rPr lang="sv-SE" dirty="0" smtClean="0"/>
              <a:t>Index medelvärde=100, månadsvärden respektive 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35086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656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kvartals- respektive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23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kvartals- respektive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034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kronor, fasta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69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370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4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Andel av total efterfrågan, fasta priser, index 1980=100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919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KIX16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17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58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24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2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exportorderstocken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86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15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KIX16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95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375</Words>
  <Application>Microsoft Office PowerPoint</Application>
  <PresentationFormat>A4 (210 x 297 mm)</PresentationFormat>
  <Paragraphs>76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38" baseType="lpstr">
      <vt:lpstr>Office-tema</vt:lpstr>
      <vt:lpstr>BNP till marknadspris</vt:lpstr>
      <vt:lpstr>Fasta bruttoinvesteringar</vt:lpstr>
      <vt:lpstr>Barometerindikatorn och BNP</vt:lpstr>
      <vt:lpstr>Export</vt:lpstr>
      <vt:lpstr>Export</vt:lpstr>
      <vt:lpstr>BNP och efterfrågan i euroområdet</vt:lpstr>
      <vt:lpstr>Industrins omdöme om exportorderstocken</vt:lpstr>
      <vt:lpstr>Exportorderingång i industrin</vt:lpstr>
      <vt:lpstr>Kronans effektiva växelkurs – KIX16</vt:lpstr>
      <vt:lpstr>Svensk exportmarknad</vt:lpstr>
      <vt:lpstr>Hushållens reala disponibla inkomst</vt:lpstr>
      <vt:lpstr>Hushållens konsumtion</vt:lpstr>
      <vt:lpstr>Hushållsbarometerns mikro- och makroindex</vt:lpstr>
      <vt:lpstr>Nyregistreringar av personbilar</vt:lpstr>
      <vt:lpstr>Priser och prisförväntningar för bostäder</vt:lpstr>
      <vt:lpstr>Hushållens totala nettoförmögenhet och skulder</vt:lpstr>
      <vt:lpstr>Hushållens tillgångar</vt:lpstr>
      <vt:lpstr>Hushållens sparande</vt:lpstr>
      <vt:lpstr>Offentliga konsumtionsutgifter</vt:lpstr>
      <vt:lpstr>Statliga konsumtionsutgifter</vt:lpstr>
      <vt:lpstr>Kommunala konsumtionsutgifter</vt:lpstr>
      <vt:lpstr>Bidrag till investeringstillväxten</vt:lpstr>
      <vt:lpstr>Tjänstebranschernas investeringar</vt:lpstr>
      <vt:lpstr>Industrins kapacitetsutnyttjande</vt:lpstr>
      <vt:lpstr>Industrins investeringar</vt:lpstr>
      <vt:lpstr>Bostadsinvesteringar</vt:lpstr>
      <vt:lpstr>Totala bostadsinvesteringar</vt:lpstr>
      <vt:lpstr>Offentliga myndigheters investeringar</vt:lpstr>
      <vt:lpstr>Fasta bruttoinvesteringar</vt:lpstr>
      <vt:lpstr>Investeringar</vt:lpstr>
      <vt:lpstr>Lageromdömen i handeln</vt:lpstr>
      <vt:lpstr>Lageromdömen i industrin</vt:lpstr>
      <vt:lpstr>Lager</vt:lpstr>
      <vt:lpstr>Import</vt:lpstr>
      <vt:lpstr>Total efterfrågan</vt:lpstr>
      <vt:lpstr>Import</vt:lpstr>
      <vt:lpstr>Kronans effektiva växelkurs – KIX16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41</cp:revision>
  <dcterms:created xsi:type="dcterms:W3CDTF">2013-02-22T10:31:08Z</dcterms:created>
  <dcterms:modified xsi:type="dcterms:W3CDTF">2013-06-18T07:53:52Z</dcterms:modified>
</cp:coreProperties>
</file>