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4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732" y="-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Arbetsmarknadsgap, timlön och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27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Bytesförhållande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2011=100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289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err="1" smtClean="0"/>
              <a:t>Deflatorer</a:t>
            </a:r>
            <a:r>
              <a:rPr lang="sv-SE" dirty="0" smtClean="0"/>
              <a:t> för offentlig konsumtion, hushållens konsumtionsutgifter och investeringar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87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err="1" smtClean="0"/>
              <a:t>Deflatorer</a:t>
            </a:r>
            <a:r>
              <a:rPr lang="sv-SE" dirty="0" smtClean="0"/>
              <a:t> för slutlig inhemsk användning och export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473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160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90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 för konsumtionsvaror och 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6288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Varu- och tjänstepriser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607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Företagens prisförväntningar på tre månaders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03585"/>
          </a:xfrm>
        </p:spPr>
        <p:txBody>
          <a:bodyPr>
            <a:noAutofit/>
          </a:bodyPr>
          <a:lstStyle/>
          <a:p>
            <a:r>
              <a:rPr lang="sv-SE" dirty="0" smtClean="0"/>
              <a:t>Nettotal,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4853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Boendekostnader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087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El, spot- och terminspriser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Öre per KwH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48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Enhetsarbetskostnad, produktivitet och vinstandel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sz="1900" dirty="0" smtClean="0"/>
              <a:t>Procentuell förändring, kalenderkorrigerade värden respektive procent</a:t>
            </a:r>
            <a:endParaRPr lang="sv-SE" sz="19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1636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Andelar av total export och import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958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Andelar av total export och import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736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Bytesförhållandet samt export- och importprisutvecklingen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1998=100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82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Export- och importprisutveckling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1998=100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64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Exportprisutveckling, kumulativt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355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Importprisutveckling, kumulativt sedan 1998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4628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Bytesförhållandeutveckling, kumulativ förändring sedan 1998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48064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Exportprisutveckling, råvaror,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022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Importprisutveckling, råvaror,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750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Bytesförhållandeutveckling, råvaror,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04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354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Bytesförhållandeutveckling, tjänster,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954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Exportprisutveckling, bearbetade 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2772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Importprisutveckling, bearbetade 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1634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Exportprisutveckling, verkstadsvaror,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916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Importprisutveckling, verkstadsvaror,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702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Bytesförhållandeutveckling, bearbetade 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487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Bytesförhållandeutveckling, verkstadsvaror, kumulativ förändring sedan 1998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Bidrag,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85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Bytesförhållandeutveckling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1998=100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49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näringslivsbranscher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245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näringsliv, kommunal sektor och stat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747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Nominell och real löneutveckling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512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157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2000=100,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19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2000=100,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95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338</Words>
  <Application>Microsoft Office PowerPoint</Application>
  <PresentationFormat>A4 (210 x 297 mm)</PresentationFormat>
  <Paragraphs>89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38" baseType="lpstr">
      <vt:lpstr>Office-tema</vt:lpstr>
      <vt:lpstr>Arbetsmarknadsgap, timlön och KPIF</vt:lpstr>
      <vt:lpstr>Enhetsarbetskostnad, produktivitet och vinstandel i näringslivet</vt:lpstr>
      <vt:lpstr>Arbetsmarknadsgap och timlön i näringslivet</vt:lpstr>
      <vt:lpstr>Timlön i näringslivsbranscher</vt:lpstr>
      <vt:lpstr>Timlön i näringsliv, kommunal sektor och stat</vt:lpstr>
      <vt:lpstr>Nominell och real löneutveckling i hela ekonomin</vt:lpstr>
      <vt:lpstr>Enhetsarbetskostnad i näringslivet</vt:lpstr>
      <vt:lpstr>Importpriser</vt:lpstr>
      <vt:lpstr>Exportpriser</vt:lpstr>
      <vt:lpstr>Bytesförhållande</vt:lpstr>
      <vt:lpstr>Deflatorer för offentlig konsumtion, hushållens konsumtionsutgifter och investeringar</vt:lpstr>
      <vt:lpstr>Deflatorer för slutlig inhemsk användning och export</vt:lpstr>
      <vt:lpstr>Lönsamhet i näringslivet</vt:lpstr>
      <vt:lpstr>Konsumentpriser</vt:lpstr>
      <vt:lpstr>Importpriser för konsumtionsvaror och växelkurs</vt:lpstr>
      <vt:lpstr>Varu- och tjänstepriser</vt:lpstr>
      <vt:lpstr>Företagens prisförväntningar på tre månaders sikt</vt:lpstr>
      <vt:lpstr>Boendekostnader</vt:lpstr>
      <vt:lpstr>El, spot- och terminspriser</vt:lpstr>
      <vt:lpstr>Andelar av total export och import</vt:lpstr>
      <vt:lpstr>Andelar av total export och import</vt:lpstr>
      <vt:lpstr>Bytesförhållandet samt export- och importprisutvecklingen</vt:lpstr>
      <vt:lpstr>Export- och importprisutveckling</vt:lpstr>
      <vt:lpstr>Exportprisutveckling, kumulativt sedan 1998</vt:lpstr>
      <vt:lpstr>Importprisutveckling, kumulativt sedan 1998</vt:lpstr>
      <vt:lpstr>Bytesförhållandeutveckling, kumulativ förändring sedan 1998</vt:lpstr>
      <vt:lpstr>Exportprisutveckling, råvaror, kumulativ förändring sedan 1998</vt:lpstr>
      <vt:lpstr>Importprisutveckling, råvaror, kumulativ förändring sedan 1998</vt:lpstr>
      <vt:lpstr>Bytesförhållandeutveckling, råvaror, kumulativ förändring sedan 1998</vt:lpstr>
      <vt:lpstr>Bytesförhållandeutveckling, tjänster, kumulativ förändring sedan 1998</vt:lpstr>
      <vt:lpstr>Exportprisutveckling, bearbetade varor, kumulativ förändring sedan 1998</vt:lpstr>
      <vt:lpstr>Importprisutveckling, bearbetade varor, kumulativ förändring sedan 1998</vt:lpstr>
      <vt:lpstr>Exportprisutveckling, verkstadsvaror, kumulativ förändring sedan 1998</vt:lpstr>
      <vt:lpstr>Importprisutveckling, verkstadsvaror, kumulativ förändring sedan 1998</vt:lpstr>
      <vt:lpstr>Bytesförhållandeutveckling, bearbetade varor, kumulativ förändring sedan 1998</vt:lpstr>
      <vt:lpstr>Bytesförhållandeutveckling, verkstadsvaror, kumulativ förändring sedan 1998</vt:lpstr>
      <vt:lpstr>Bytesförhållandeutveckling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41</cp:revision>
  <dcterms:created xsi:type="dcterms:W3CDTF">2013-02-22T10:31:08Z</dcterms:created>
  <dcterms:modified xsi:type="dcterms:W3CDTF">2013-06-18T07:58:24Z</dcterms:modified>
</cp:coreProperties>
</file>