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732" y="-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6517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Konsumentpriser och enhetsarbetskostnad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03585"/>
          </a:xfrm>
        </p:spPr>
        <p:txBody>
          <a:bodyPr>
            <a:noAutofit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kvartalsvärden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03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Faktiskt och konjunkturjusterat finansiellt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72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Konsoliderad bruttoskuld (Maastrichtskuld)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76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Hushållens skulder i förhållande till disponibel inkomst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03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49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53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KPIF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84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37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Inköpschefsindex i tillverkningsindustrin i USA, euroområdet, Kina och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sv-SE" dirty="0" smtClean="0"/>
          </a:p>
          <a:p>
            <a:endParaRPr lang="sv-SE" sz="3800" dirty="0" smtClean="0"/>
          </a:p>
          <a:p>
            <a:r>
              <a:rPr lang="sv-SE" sz="7200" dirty="0" smtClean="0"/>
              <a:t>Diffusionsindex, säsongsrensade månadsvärden</a:t>
            </a:r>
            <a:endParaRPr lang="sv-SE" sz="72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37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Konsumentförtroende i USA, euroområdet och Sverige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360363"/>
          </a:xfrm>
        </p:spPr>
        <p:txBody>
          <a:bodyPr>
            <a:normAutofit fontScale="25000" lnSpcReduction="20000"/>
          </a:bodyPr>
          <a:lstStyle/>
          <a:p>
            <a:endParaRPr lang="sv-SE" dirty="0" smtClean="0"/>
          </a:p>
          <a:p>
            <a:r>
              <a:rPr lang="sv-SE" sz="7200" dirty="0" smtClean="0"/>
              <a:t>Standardiserade avvikelser från medelvärde, månadsvärden</a:t>
            </a:r>
            <a:endParaRPr lang="sv-SE" sz="72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3680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86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efterfrågan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71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Fasta bruttoinvesteringar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82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jämviktsarbetslöshet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36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 20–64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04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i hela 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053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152</Words>
  <Application>Microsoft Office PowerPoint</Application>
  <PresentationFormat>A4 (210 x 297 mm)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Barometerindikatorn och BNP</vt:lpstr>
      <vt:lpstr>Inköpschefsindex i tillverkningsindustrin i USA, euroområdet, Kina och Sverige</vt:lpstr>
      <vt:lpstr>Konsumentförtroende i USA, euroområdet och Sverige</vt:lpstr>
      <vt:lpstr>BNP i USA och euroområdet</vt:lpstr>
      <vt:lpstr>BNP och efterfrågan</vt:lpstr>
      <vt:lpstr>Fasta bruttoinvesteringar i näringslivet</vt:lpstr>
      <vt:lpstr>Arbetslöshet och jämviktsarbetslöshet</vt:lpstr>
      <vt:lpstr>Sysselsättningsgrad</vt:lpstr>
      <vt:lpstr>Timlön i hela ekonomin</vt:lpstr>
      <vt:lpstr>Konsumentpriser och enhetsarbetskostnad i näringslivet</vt:lpstr>
      <vt:lpstr>Faktiskt och konjunkturjusterat finansiellt sparande</vt:lpstr>
      <vt:lpstr>Konsoliderad bruttoskuld (Maastrichtskuld)</vt:lpstr>
      <vt:lpstr>Hushållens skulder i förhållande till disponibel inkomst</vt:lpstr>
      <vt:lpstr>Reporänta</vt:lpstr>
      <vt:lpstr>BNP</vt:lpstr>
      <vt:lpstr>KPIF</vt:lpstr>
      <vt:lpstr>Sysselsättning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41</cp:revision>
  <dcterms:created xsi:type="dcterms:W3CDTF">2013-02-22T10:31:08Z</dcterms:created>
  <dcterms:modified xsi:type="dcterms:W3CDTF">2013-06-18T07:46:30Z</dcterms:modified>
</cp:coreProperties>
</file>