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0" autoAdjust="0"/>
    <p:restoredTop sz="94660"/>
  </p:normalViewPr>
  <p:slideViewPr>
    <p:cSldViewPr showGuides="1">
      <p:cViewPr>
        <p:scale>
          <a:sx n="100" d="100"/>
          <a:sy n="100" d="100"/>
        </p:scale>
        <p:origin x="-1680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2014-12-17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5613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09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86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Styrräntor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17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Långräntor, tioåriga statsobligationer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238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Kronans effektiva växelkurs – KIX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1992-11-18=100, månadsvärden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495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finanspolitik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3702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136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BNP i världen, OECD-länderna och tillväxtekonomierna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84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608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Nettoexport och bytesbalans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635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Arbetsför befolkning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total befolkning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59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konsumtion och sparkvot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52483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Potentiell tillväxt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2833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smtClean="0"/>
              <a:t>Procent av arbetskraften respektive procent av befolkningen, 15–74 år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56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Löner och 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Årlig procentuell förändring, års-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0169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113</Words>
  <Application>Microsoft Office PowerPoint</Application>
  <PresentationFormat>A4 (210 x 297 mm)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Styrräntor</vt:lpstr>
      <vt:lpstr>BNP i världen, OECD-länderna och tillväxtekonomierna</vt:lpstr>
      <vt:lpstr>BNP-gap</vt:lpstr>
      <vt:lpstr>Nettoexport och bytesbalans</vt:lpstr>
      <vt:lpstr>Arbetsför befolkning</vt:lpstr>
      <vt:lpstr>Hushållens konsumtion och sparkvot</vt:lpstr>
      <vt:lpstr>Potentiell tillväxt</vt:lpstr>
      <vt:lpstr>Arbetslöshet och sysselsättningsgrad</vt:lpstr>
      <vt:lpstr>Löner och konsumentpriser</vt:lpstr>
      <vt:lpstr>Reporänta</vt:lpstr>
      <vt:lpstr>Inflationsförväntningar</vt:lpstr>
      <vt:lpstr>Styrräntor</vt:lpstr>
      <vt:lpstr>Långräntor, tioåriga statsobligationer</vt:lpstr>
      <vt:lpstr>Kronans effektiva växelkurs – KIX</vt:lpstr>
      <vt:lpstr>BNP-gap och finanspolitik</vt:lpstr>
      <vt:lpstr>Skattekvot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47</cp:revision>
  <dcterms:created xsi:type="dcterms:W3CDTF">2013-02-22T10:31:08Z</dcterms:created>
  <dcterms:modified xsi:type="dcterms:W3CDTF">2014-12-17T08:20:58Z</dcterms:modified>
</cp:coreProperties>
</file>