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1" r:id="rId2"/>
    <p:sldId id="35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95" r:id="rId12"/>
    <p:sldId id="361" r:id="rId13"/>
    <p:sldId id="362" r:id="rId14"/>
    <p:sldId id="363" r:id="rId15"/>
    <p:sldId id="396" r:id="rId16"/>
    <p:sldId id="364" r:id="rId17"/>
    <p:sldId id="365" r:id="rId18"/>
    <p:sldId id="366" r:id="rId19"/>
    <p:sldId id="367" r:id="rId20"/>
    <p:sldId id="368" r:id="rId21"/>
    <p:sldId id="369" r:id="rId22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0" autoAdjust="0"/>
    <p:restoredTop sz="94660"/>
  </p:normalViewPr>
  <p:slideViewPr>
    <p:cSldViewPr showGuides="1">
      <p:cViewPr>
        <p:scale>
          <a:sx n="100" d="100"/>
          <a:sy n="100" d="100"/>
        </p:scale>
        <p:origin x="-1680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file:///G:\PRO\Gemensam\Diagram\RapportDia\Emf\Foh_102.Emf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finansiella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7976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Personer med sjuk- eller aktivitetsersättning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 personer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122830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Utgifter för total ohälsa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Miljarder kronor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/>
          </p:cNvPicPr>
          <p:nvPr>
            <p:ph idx="1"/>
          </p:nvPr>
        </p:nvPicPr>
        <p:blipFill>
          <a:blip r:link="rId2"/>
          <a:stretch>
            <a:fillRect/>
          </a:stretch>
        </p:blipFill>
        <p:spPr>
          <a:xfrm>
            <a:off x="1480124" y="1319213"/>
            <a:ext cx="4805802" cy="47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60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Försörjningskvot och kommunala konsumtionsutgifter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Befolkning utanför arbetsför ålder som andel av befolkningen i arbetsför ålder respektive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7105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Kommunala 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5741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2146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Offentliga sektorns inkomster 2013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totala inkomster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2"/>
          <a:stretch/>
        </p:blipFill>
        <p:spPr bwMode="auto">
          <a:xfrm>
            <a:off x="1352600" y="1052736"/>
            <a:ext cx="4968551" cy="5112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306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inkomster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374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Genomsnittlig kommunalskattesats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1953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Punktskatter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841222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Företagens direkta 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886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Maastrichtskuld och offentlig sektors finansiella nettoförmögenhet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7060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kapitalinkomster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3092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finanser vid oförändrade regler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171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Konjunkturjusterade inkomster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815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Konjunkturjusterade utgifter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2795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Offentliga sektorns faktiska och konjunkturjusterade finansiella sparande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8723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utgifter 2013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470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 av totala utgifter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innehåll 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4" y="1196752"/>
            <a:ext cx="4824535" cy="4968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200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BNP respektive procentuell förändring i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8738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arbetslöshetsförsäkring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 respektive miljarder kronor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3535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Antal sjukpenningdagar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Miljoner dagar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184819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182</Words>
  <Application>Microsoft Office PowerPoint</Application>
  <PresentationFormat>A4 (210 x 297 mm)</PresentationFormat>
  <Paragraphs>45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2" baseType="lpstr">
      <vt:lpstr>Office-tema</vt:lpstr>
      <vt:lpstr>Offentliga sektorns finansiella sparande</vt:lpstr>
      <vt:lpstr>Maastrichtskuld och offentlig sektors finansiella nettoförmögenhet</vt:lpstr>
      <vt:lpstr>Konjunkturjusterade inkomster i offentlig sektor</vt:lpstr>
      <vt:lpstr>Konjunkturjusterade utgifter i offentlig sektor</vt:lpstr>
      <vt:lpstr>Offentliga sektorns faktiska och konjunkturjusterade finansiella sparande</vt:lpstr>
      <vt:lpstr>Offentliga sektorns utgifter 2013</vt:lpstr>
      <vt:lpstr>Offentliga sektorns utgifter</vt:lpstr>
      <vt:lpstr>Arbetslöshet och arbetslöshetsförsäkring </vt:lpstr>
      <vt:lpstr>Antal sjukpenningdagar</vt:lpstr>
      <vt:lpstr>Personer med sjuk- eller aktivitetsersättning</vt:lpstr>
      <vt:lpstr>Utgifter för total ohälsa</vt:lpstr>
      <vt:lpstr>Försörjningskvot och kommunala konsumtionsutgifter</vt:lpstr>
      <vt:lpstr>Kommunala investeringar</vt:lpstr>
      <vt:lpstr>Statliga konsumtionsutgifter</vt:lpstr>
      <vt:lpstr>Offentliga sektorns inkomster 2013</vt:lpstr>
      <vt:lpstr>Offentliga sektorns inkomster</vt:lpstr>
      <vt:lpstr>Genomsnittlig kommunalskattesats</vt:lpstr>
      <vt:lpstr>Punktskatter</vt:lpstr>
      <vt:lpstr>Företagens direkta skatter</vt:lpstr>
      <vt:lpstr>Offentliga sektorns kapitalinkomster</vt:lpstr>
      <vt:lpstr>Offentliga finanser vid oförändrade regler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47</cp:revision>
  <dcterms:created xsi:type="dcterms:W3CDTF">2013-02-22T10:31:08Z</dcterms:created>
  <dcterms:modified xsi:type="dcterms:W3CDTF">2014-12-17T08:23:24Z</dcterms:modified>
</cp:coreProperties>
</file>