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0" autoAdjust="0"/>
    <p:restoredTop sz="94660"/>
  </p:normalViewPr>
  <p:slideViewPr>
    <p:cSldViewPr showGuides="1">
      <p:cViewPr>
        <p:scale>
          <a:sx n="100" d="100"/>
          <a:sy n="100" d="100"/>
        </p:scale>
        <p:origin x="-1680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10806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47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Faktiskt och konjunkturjusterat finansiellt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677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KPIF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019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Reporäntan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0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Förtroendeindikatorer för tillverkningsindustrin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038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Oljepris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Brent, dollar/fat respektive kronor/fat,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946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457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konsumtion, real disponibel inkomst och sparkvot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201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BNP-gap, KPIF och 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329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Sysselsatta och 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smtClean="0"/>
              <a:t>Miljoner respektive procent av befolkningen 15–74 år, säsongsrensade kvartalsvärden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831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055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8811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117</Words>
  <Application>Microsoft Office PowerPoint</Application>
  <PresentationFormat>A4 (210 x 297 mm)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Office-tema</vt:lpstr>
      <vt:lpstr>Barometerindikatorn och BNP</vt:lpstr>
      <vt:lpstr>Förtroendeindikatorer för tillverkningsindustrin</vt:lpstr>
      <vt:lpstr>Oljepris</vt:lpstr>
      <vt:lpstr>Styrräntor</vt:lpstr>
      <vt:lpstr>Hushållens konsumtion, real disponibel inkomst och sparkvot</vt:lpstr>
      <vt:lpstr>BNP-gap, KPIF och reporänta</vt:lpstr>
      <vt:lpstr>Sysselsatta och sysselsättningsgrad</vt:lpstr>
      <vt:lpstr>Arbetslöshet och jämviktsarbetslöshet</vt:lpstr>
      <vt:lpstr>Inflationsförväntningar</vt:lpstr>
      <vt:lpstr>Reporänta</vt:lpstr>
      <vt:lpstr>Faktiskt och konjunkturjusterat finansiellt sparande</vt:lpstr>
      <vt:lpstr>KPIF</vt:lpstr>
      <vt:lpstr>Reporäntan i Sverige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47</cp:revision>
  <dcterms:created xsi:type="dcterms:W3CDTF">2013-02-22T10:31:08Z</dcterms:created>
  <dcterms:modified xsi:type="dcterms:W3CDTF">2014-12-17T08:13:27Z</dcterms:modified>
</cp:coreProperties>
</file>