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0" autoAdjust="0"/>
    <p:restoredTop sz="94660"/>
  </p:normalViewPr>
  <p:slideViewPr>
    <p:cSldViewPr showGuides="1">
      <p:cViewPr>
        <p:scale>
          <a:sx n="100" d="100"/>
          <a:sy n="100" d="100"/>
        </p:scale>
        <p:origin x="-1680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77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konsumtionsutgifter per capita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43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Hushållsbarometerns mikro- och makroindex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80286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disponibel inkomst,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779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183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01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och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730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Nettoexport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050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6940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09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2003=100, fasta priser,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29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039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för tjänstebranscher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015909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Arbetade timmar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2003=100,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387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378717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Produktivitetsnivån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Förädlingsvärde i kronor per timme, fasta priser,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251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och arbetskraft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755147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490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Nyanmälda lediga platser och lediga jobb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Tusental, säsongsrensade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53946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956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Arbetslösa, utanför arbetskraften och ej sysselsatta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4748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Utanför arbetskraften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befolkningen,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721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 av varor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8576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Sjuka utanför arbetskraften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befolkningen,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981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179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153162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 respektive potentiell arbetskraft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1175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895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som högst kan öka produktionen med 10 procent utan att nyrekrytera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säsongsrensade halvårsvärden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754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Otillräcklig efterfrågan som främsta hinder för produktionen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00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BNP, säsongsrensade</a:t>
            </a:r>
            <a:br>
              <a:rPr lang="sv-SE" dirty="0" smtClean="0"/>
            </a:br>
            <a:r>
              <a:rPr lang="sv-SE" dirty="0" smtClean="0"/>
              <a:t>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674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Timlön i ekonomin som helhet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461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års-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31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 i OECD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2102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424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707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Kapitalavkastning hos företag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Procent, driftsöverskott som andel av realkapitalstocken i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870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Lönsamhetsomdömet inom handeln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kvartalsvärden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066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905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Importpriser för konsumtionsvaror och växelkurs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1140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8488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Pris på råolja och drivmedel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US dollar per fat respektive kronor per liter,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6630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Pris på råolja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Dollar respektive svenska kronor per fat,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296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Spot- och terminspriser på el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Öre per kw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562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kapacitetsutnyttjande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5628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Energipriser, bidrag till KPI-inflation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6161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45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Kapacitetsutnyttjandet inom kemi- och läkemedelsindustrin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790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fasta priser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463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investeringstillväxten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 respektive procentenheter,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835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konfidensindikator och hushållens konsumtion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564170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462</Words>
  <Application>Microsoft Office PowerPoint</Application>
  <PresentationFormat>A4 (210 x 297 mm)</PresentationFormat>
  <Paragraphs>107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51</vt:i4>
      </vt:variant>
    </vt:vector>
  </HeadingPairs>
  <TitlesOfParts>
    <vt:vector size="52" baseType="lpstr">
      <vt:lpstr>Office-tema</vt:lpstr>
      <vt:lpstr>BNP</vt:lpstr>
      <vt:lpstr>Export</vt:lpstr>
      <vt:lpstr>Export av varor</vt:lpstr>
      <vt:lpstr>Svensk exportmarknad i OECD</vt:lpstr>
      <vt:lpstr>Industrins kapacitetsutnyttjande</vt:lpstr>
      <vt:lpstr>Kapacitetsutnyttjandet inom kemi- och läkemedelsindustrin</vt:lpstr>
      <vt:lpstr>Bostadsinvesteringar</vt:lpstr>
      <vt:lpstr>Bidrag till investeringstillväxten</vt:lpstr>
      <vt:lpstr>Hushållens konfidensindikator och hushållens konsumtion</vt:lpstr>
      <vt:lpstr>Hushållens konsumtionsutgifter per capita</vt:lpstr>
      <vt:lpstr>Hushållsbarometerns mikro- och makroindex</vt:lpstr>
      <vt:lpstr>Hushållens sparande</vt:lpstr>
      <vt:lpstr>Offentliga konsumtionsutgifter</vt:lpstr>
      <vt:lpstr>Import</vt:lpstr>
      <vt:lpstr>Import och efterfrågan</vt:lpstr>
      <vt:lpstr>Nettoexport</vt:lpstr>
      <vt:lpstr>Fasta bruttoinvesteringar </vt:lpstr>
      <vt:lpstr>BNP</vt:lpstr>
      <vt:lpstr>Produktion i näringslivet</vt:lpstr>
      <vt:lpstr>Konfidensindikatorer för tjänstebranscher</vt:lpstr>
      <vt:lpstr>Arbetade timmar i näringslivet</vt:lpstr>
      <vt:lpstr>Anställningsplaner i näringslivet</vt:lpstr>
      <vt:lpstr>Produktivitetsnivån i näringslivet</vt:lpstr>
      <vt:lpstr>Sysselsättning och arbetskraft</vt:lpstr>
      <vt:lpstr>Sysselsatta</vt:lpstr>
      <vt:lpstr>Nyanmälda lediga platser och lediga jobb</vt:lpstr>
      <vt:lpstr>Bidrag till sysselsättningstillväxten </vt:lpstr>
      <vt:lpstr>Arbetslösa, utanför arbetskraften och ej sysselsatta</vt:lpstr>
      <vt:lpstr>Utanför arbetskraften</vt:lpstr>
      <vt:lpstr>Sjuka utanför arbetskraften</vt:lpstr>
      <vt:lpstr>Arbetskraftsdeltagande</vt:lpstr>
      <vt:lpstr>Arbetskraftsdeltagande</vt:lpstr>
      <vt:lpstr>Arbetslöshet</vt:lpstr>
      <vt:lpstr>Brist på arbetskraft i näringslivet</vt:lpstr>
      <vt:lpstr>Andel arbetsställen som högst kan öka produktionen med 10 procent utan att nyrekrytera</vt:lpstr>
      <vt:lpstr>Otillräcklig efterfrågan som främsta hinder för produktionen i näringslivet</vt:lpstr>
      <vt:lpstr>BNP-gap</vt:lpstr>
      <vt:lpstr>Timlön i ekonomin som helhet</vt:lpstr>
      <vt:lpstr>Arbetsmarknadsgap och timlön i näringslivet</vt:lpstr>
      <vt:lpstr>Enhetsarbetskostnad i näringslivet</vt:lpstr>
      <vt:lpstr>Lönsamhet i näringslivet</vt:lpstr>
      <vt:lpstr>Kapitalavkastning hos företag i näringslivet</vt:lpstr>
      <vt:lpstr>Lönsamhetsomdömet inom handeln</vt:lpstr>
      <vt:lpstr>Konsumentpriser</vt:lpstr>
      <vt:lpstr>Importpriser för konsumtionsvaror och växelkurs</vt:lpstr>
      <vt:lpstr>Inflationsförväntningar</vt:lpstr>
      <vt:lpstr>Pris på råolja och drivmedel</vt:lpstr>
      <vt:lpstr>Pris på råolja</vt:lpstr>
      <vt:lpstr>Spot- och terminspriser på el</vt:lpstr>
      <vt:lpstr>Energipriser, bidrag till KPI-inflation</vt:lpstr>
      <vt:lpstr>Konsumentpriser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47</cp:revision>
  <dcterms:created xsi:type="dcterms:W3CDTF">2013-02-22T10:31:08Z</dcterms:created>
  <dcterms:modified xsi:type="dcterms:W3CDTF">2014-12-17T08:18:48Z</dcterms:modified>
</cp:coreProperties>
</file>