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188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lönsamheten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287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reala disponibla inkomst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09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lönesumma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32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transfereringar från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74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skatter och avgifter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löpande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94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smtClean="0"/>
              <a:t>Miljarder kronor, fasta priser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39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Hushållsbarometerns mikro- och makroindex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99066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Nyregistreringar av personbilar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Tusental, 3-månaders glidande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09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Priser och prisförväntningar för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Nettotal, månadsvärden respektive årlig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11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totala nettoförmögenhet och skulder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Tusental kronor per vuxen 15- år, fasta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3488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Hushållens konfidensindikator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medelvärde=100,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9219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tillgångar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Tusental kronor per vuxen 15- år, fasta priser,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9819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8417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9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7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23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investeringstillväxten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procentenheter,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22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618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525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Övriga varubranschers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97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7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BNP-tillväxten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årlig procentuell förändring, kalenderkorrigerade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70908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Totala bostadsinvesteringar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224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myndigheters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9560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43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handeln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905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Lageromdömen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228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Lager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 av efterfrågan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7031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614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339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 i förhållande till efterfrågan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88956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6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18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efterfrågan i euroområdet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54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smtClean="0"/>
              <a:t>Nettotal, säsongsrensade månads-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4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omdöme om exportorderstocken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93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 exportmarknad i OECD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94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växelkurs, exportvägd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1991=100,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997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397</Words>
  <Application>Microsoft Office PowerPoint</Application>
  <PresentationFormat>A4 (210 x 297 mm)</PresentationFormat>
  <Paragraphs>78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0" baseType="lpstr">
      <vt:lpstr>Office-tema</vt:lpstr>
      <vt:lpstr>BNP</vt:lpstr>
      <vt:lpstr>Hushållens konfidensindikator</vt:lpstr>
      <vt:lpstr>Barometerindikatorn och BNP-tillväxten</vt:lpstr>
      <vt:lpstr>Export</vt:lpstr>
      <vt:lpstr>BNP och efterfrågan i euroområdet</vt:lpstr>
      <vt:lpstr>Exportorderingång i industrin</vt:lpstr>
      <vt:lpstr>Industrins omdöme om exportorderstocken</vt:lpstr>
      <vt:lpstr>Svensk exportmarknad i OECD</vt:lpstr>
      <vt:lpstr>Nominell växelkurs, exportvägd</vt:lpstr>
      <vt:lpstr>Industrins omdöme om lönsamheten</vt:lpstr>
      <vt:lpstr>Hushållens reala disponibla inkomst</vt:lpstr>
      <vt:lpstr>Hushållens lönesumma</vt:lpstr>
      <vt:lpstr>Hushållens transfereringar från offentlig sektor</vt:lpstr>
      <vt:lpstr>Hushållens skatter och avgifter</vt:lpstr>
      <vt:lpstr>Hushållens konsumtion</vt:lpstr>
      <vt:lpstr>Hushållsbarometerns mikro- och makroindex</vt:lpstr>
      <vt:lpstr>Nyregistreringar av personbilar</vt:lpstr>
      <vt:lpstr>Priser och prisförväntningar för bostäder</vt:lpstr>
      <vt:lpstr>Hushållens totala nettoförmögenhet och skulder</vt:lpstr>
      <vt:lpstr>Hushållens tillgångar</vt:lpstr>
      <vt:lpstr>Hushållens sparande</vt:lpstr>
      <vt:lpstr>Offentliga konsumtionsutgifter</vt:lpstr>
      <vt:lpstr>Statliga konsumtionsutgifter</vt:lpstr>
      <vt:lpstr>Kommunala konsumtionsutgifter</vt:lpstr>
      <vt:lpstr>Bidrag till investeringstillväxten</vt:lpstr>
      <vt:lpstr>Industrins kapacitetsutnyttjande</vt:lpstr>
      <vt:lpstr>Industrins investeringar</vt:lpstr>
      <vt:lpstr>Övriga varubranschers investeringar</vt:lpstr>
      <vt:lpstr>Bostadsinvesteringar</vt:lpstr>
      <vt:lpstr>Totala bostadsinvesteringar</vt:lpstr>
      <vt:lpstr>Offentliga myndigheters investeringar</vt:lpstr>
      <vt:lpstr>Fasta bruttoinvesteringar</vt:lpstr>
      <vt:lpstr>Lageromdömen i handeln</vt:lpstr>
      <vt:lpstr>Lageromdömen i industrin</vt:lpstr>
      <vt:lpstr>Lager</vt:lpstr>
      <vt:lpstr>Import</vt:lpstr>
      <vt:lpstr>Total efterfrågan</vt:lpstr>
      <vt:lpstr>Import i förhållande till efterfrågan</vt:lpstr>
      <vt:lpstr>Kronans effektiva växelkurs – KIX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2013-12-17T09:10:01Z</dcterms:modified>
</cp:coreProperties>
</file>