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86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real disponibel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35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BNP-andelar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82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91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Procentuell förändring respektive 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6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och 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41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Arbetskostnadsandel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förädlingsvärdet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78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71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54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skuldkvot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Skulder/disponibel inkomst,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26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90910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Skulder för olika inkomstgrupper på hushållsnivå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Medelvärde, tusental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576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72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21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finanspolitik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98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0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89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33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791617"/>
          </a:xfrm>
        </p:spPr>
        <p:txBody>
          <a:bodyPr>
            <a:noAutofit/>
          </a:bodyPr>
          <a:lstStyle/>
          <a:p>
            <a:r>
              <a:rPr lang="sv-SE" dirty="0" smtClean="0"/>
              <a:t>Förädlingsvärde per timme, fasta priser, kalender-korrigerade värden. Nivå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18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88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3361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38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175</Words>
  <Application>Microsoft Office PowerPoint</Application>
  <PresentationFormat>A4 (210 x 297 mm)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BNP i världen, OECD-länderna och tillväxtekonomierna</vt:lpstr>
      <vt:lpstr>Konsumentpriser i euroområdet</vt:lpstr>
      <vt:lpstr>BNP-gap i OECD</vt:lpstr>
      <vt:lpstr>Styrräntor</vt:lpstr>
      <vt:lpstr>BNP-gap och arbetsmarknadsgap</vt:lpstr>
      <vt:lpstr>Produktivitet i näringslivet</vt:lpstr>
      <vt:lpstr>Svensk exportmarknad</vt:lpstr>
      <vt:lpstr>Svensk export</vt:lpstr>
      <vt:lpstr>Hushållens sparande</vt:lpstr>
      <vt:lpstr>Hushållens konsumtion och real disponibel inkomst</vt:lpstr>
      <vt:lpstr>BNP-andelar</vt:lpstr>
      <vt:lpstr>Fasta bruttoinvesteringar</vt:lpstr>
      <vt:lpstr>Sysselsättning och arbetslöshet</vt:lpstr>
      <vt:lpstr>BNP-gap och arbetsmarknadsgap</vt:lpstr>
      <vt:lpstr>Timlön och enhetsarbetskostnad i näringslivet</vt:lpstr>
      <vt:lpstr>Arbetskostnadsandel i näringslivet</vt:lpstr>
      <vt:lpstr>Konsumentpriser</vt:lpstr>
      <vt:lpstr>Reporänta</vt:lpstr>
      <vt:lpstr>Hushållens skuldkvot</vt:lpstr>
      <vt:lpstr>Skulder för olika inkomstgrupper på hushållsnivå</vt:lpstr>
      <vt:lpstr>Statsobligationsräntor</vt:lpstr>
      <vt:lpstr>Kronans effektiva växelkurs – KIX</vt:lpstr>
      <vt:lpstr>BNP-gap och finanspolitik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2013-12-17T09:04:33Z</dcterms:modified>
</cp:coreProperties>
</file>