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0" r:id="rId2"/>
    <p:sldId id="451" r:id="rId3"/>
    <p:sldId id="452" r:id="rId4"/>
    <p:sldId id="453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72" r:id="rId24"/>
    <p:sldId id="473" r:id="rId25"/>
    <p:sldId id="474" r:id="rId26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Reala bostadspriser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2005=100,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60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BNP, investeringar, detaljhandel och export i Kina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smtClean="0"/>
              <a:t>Årlig procentuell förändring, löpande priser,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69278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löner i Kina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smtClean="0"/>
              <a:t>Årlig procentuell förändring, löpande priser,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3364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Kinas totala import fördelad på varugrupper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Andel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55438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Kinas andel av total import i världen fördelad på varugrupper år 2012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Andel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582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Andelar i Kinas varuimport för valda länder 2012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Andel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7583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Exportandel till Kina av respektive lands totala export fördelat på varugrupper år 2012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Andel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2146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Sveriges export till Kina fördelad på varugrupper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Andel av Sveriges totala export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8101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Sparande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BNI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727808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Utländska besökares konsumtion i Sverige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enligt betalningsbalansen respektive nationalräkenskaperna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799581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Svenskars konsumtion utomlands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enligt betalningsbalansen respektive nationalräkenskaperna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56571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Reala bostadspriser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2005=100,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1933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Finansiellt sparande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löpande priser, beräknad kommande revidering september 2014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059066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Finansiellt sparande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BNP, beräknad kommande revidering september 2014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057945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Beräkning av svenska hushålls konsumtion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794909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273343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finansiella sparande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593614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740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Reala bostadspriser 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2005=100,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161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årsvärden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327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årsvärden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255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95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Reala bostadspriser och bostadsinvesteringar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BNP,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3050" y="6116637"/>
            <a:ext cx="7848302" cy="316931"/>
          </a:xfrm>
        </p:spPr>
        <p:txBody>
          <a:bodyPr/>
          <a:lstStyle/>
          <a:p>
            <a:r>
              <a:rPr lang="sv-SE" dirty="0"/>
              <a:t>Anm. För Tyskland används data från 1991 och för Nya Zeeland från 1987.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357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952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Investeringar, hushållens konsumtion och export i Kina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591590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238</Words>
  <Application>Microsoft Office PowerPoint</Application>
  <PresentationFormat>A4 (210 x 297 mm)</PresentationFormat>
  <Paragraphs>54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6" baseType="lpstr">
      <vt:lpstr>Office-tema</vt:lpstr>
      <vt:lpstr>Reala bostadspriser </vt:lpstr>
      <vt:lpstr>Reala bostadspriser</vt:lpstr>
      <vt:lpstr>Reala bostadspriser  </vt:lpstr>
      <vt:lpstr>Bostadsinvesteringar</vt:lpstr>
      <vt:lpstr>Bostadsinvesteringar</vt:lpstr>
      <vt:lpstr>Bostadsinvesteringar</vt:lpstr>
      <vt:lpstr>Reala bostadspriser och bostadsinvesteringar</vt:lpstr>
      <vt:lpstr>Bostadsinvesteringar</vt:lpstr>
      <vt:lpstr>Investeringar, hushållens konsumtion och export i Kina</vt:lpstr>
      <vt:lpstr>BNP, investeringar, detaljhandel och export i Kina</vt:lpstr>
      <vt:lpstr>BNP och löner i Kina</vt:lpstr>
      <vt:lpstr>Kinas totala import fördelad på varugrupper</vt:lpstr>
      <vt:lpstr>Kinas andel av total import i världen fördelad på varugrupper år 2012</vt:lpstr>
      <vt:lpstr>Andelar i Kinas varuimport för valda länder 2012</vt:lpstr>
      <vt:lpstr>Exportandel till Kina av respektive lands totala export fördelat på varugrupper år 2012</vt:lpstr>
      <vt:lpstr>Sveriges export till Kina fördelad på varugrupper </vt:lpstr>
      <vt:lpstr>Sparande</vt:lpstr>
      <vt:lpstr>Utländska besökares konsumtion i Sverige</vt:lpstr>
      <vt:lpstr>Svenskars konsumtion utomlands</vt:lpstr>
      <vt:lpstr>Finansiellt sparande</vt:lpstr>
      <vt:lpstr>Finansiellt sparande</vt:lpstr>
      <vt:lpstr>Beräkning av svenska hushålls konsumtion</vt:lpstr>
      <vt:lpstr>Hushållens konsumtion</vt:lpstr>
      <vt:lpstr>Hushållens finansiella sparande</vt:lpstr>
      <vt:lpstr>Jämviktsarbetslöshet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36</cp:revision>
  <dcterms:created xsi:type="dcterms:W3CDTF">2013-02-22T10:31:08Z</dcterms:created>
  <dcterms:modified xsi:type="dcterms:W3CDTF">2013-12-17T09:18:49Z</dcterms:modified>
</cp:coreProperties>
</file>