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97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Bytesbalans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19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2008 kvartal 1=100,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36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enhetsarbetskostnad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30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27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 och dagslåneränta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dagsvärden respektive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97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65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Inköpschefsindex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Diffusionsindex,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37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16 år och äldre,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3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16 år och äldre,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5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Antalet sysselsatta som andel av befolkningen, procent,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2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Yenens växelkurs mot dollarn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Yen per dollar,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61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Börsen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5-dagars glidande medelvärde,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55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hos företag och hushåll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Standardiserade avvikelser från medelvärde,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1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78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87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0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Börs och effektiv nominell växelkurs för Indien och Brasilien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Index 2012-01-02=100, 5-dagars glidande medelvärde, dagsvärden respektive index 2012=100,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41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 i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58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32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 i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87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81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Konsumentförtroende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Standardiserade avvikelser från medelvärde,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6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Börsen i Kina, Indien och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2009-01-05=100, stängningskurser,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81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 respektive dollar per fat, veckovärden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47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09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80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Economic Sentiment Indicator, ESI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57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307</Words>
  <Application>Microsoft Office PowerPoint</Application>
  <PresentationFormat>A4 (210 x 297 mm)</PresentationFormat>
  <Paragraphs>60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Office-tema</vt:lpstr>
      <vt:lpstr>Industriproduktion</vt:lpstr>
      <vt:lpstr>Börsutveckling</vt:lpstr>
      <vt:lpstr>Förtroendeindikatorer för tillverkningsindustrin i USA, euroområdet och Kina</vt:lpstr>
      <vt:lpstr>Konsumentförtroende i USA och euroområdet</vt:lpstr>
      <vt:lpstr>Börsen i Kina, Indien och Brasilien</vt:lpstr>
      <vt:lpstr>Råvarupriser</vt:lpstr>
      <vt:lpstr>Styrräntor</vt:lpstr>
      <vt:lpstr>BNP och efterfrågan i euroområdet</vt:lpstr>
      <vt:lpstr>Economic Sentiment Indicator, ESI</vt:lpstr>
      <vt:lpstr>Bytesbalans i valda länder</vt:lpstr>
      <vt:lpstr>Import i valda länder</vt:lpstr>
      <vt:lpstr>Nominell enhetsarbetskostnad i valda länder</vt:lpstr>
      <vt:lpstr>Konsumentpriser i euroområdet</vt:lpstr>
      <vt:lpstr>Styrränta och dagslåneränta i euroområdet</vt:lpstr>
      <vt:lpstr>BNP och efterfrågan i USA</vt:lpstr>
      <vt:lpstr>Inköpschefsindex i USA</vt:lpstr>
      <vt:lpstr>Arbetslöshet i USA</vt:lpstr>
      <vt:lpstr>Arbetskraftsdeltagande i USA</vt:lpstr>
      <vt:lpstr>Sysselsättningsgrad i USA</vt:lpstr>
      <vt:lpstr>Yenens växelkurs mot dollarn</vt:lpstr>
      <vt:lpstr>Börsen i Japan</vt:lpstr>
      <vt:lpstr>Konfidensindikator hos företag och hushåll i Japan</vt:lpstr>
      <vt:lpstr>BNP och konsumentpriser i Japan</vt:lpstr>
      <vt:lpstr>BNP och konsumentpriser i Kina</vt:lpstr>
      <vt:lpstr>BNP i Indien och Brasilien</vt:lpstr>
      <vt:lpstr>Börs och effektiv nominell växelkurs för Indien och Brasilien</vt:lpstr>
      <vt:lpstr>Styrräntor i Indien och Brasilien</vt:lpstr>
      <vt:lpstr>Konsumentpriser i Indien och Brasilien</vt:lpstr>
      <vt:lpstr>Industriproduktion i Indien och Brasilien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2013-12-17T09:07:28Z</dcterms:modified>
</cp:coreProperties>
</file>