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1" r:id="rId17"/>
    <p:sldId id="422" r:id="rId18"/>
    <p:sldId id="420" r:id="rId19"/>
    <p:sldId id="423" r:id="rId2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smtClean="0"/>
              <a:t>Procent av potentiellt arbetade timmar respektive 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1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39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94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2012=100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17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Deflatorer för inhemsk användning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92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19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39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prisförväntningar på tre månaders sikt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Nettotal, månadsvärden, 3-månaders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40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18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Varu- och tjänstepriser i KPI, importpris och enhetsarbetskostnad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438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Spot- och terminspriser på el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39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7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smtClean="0"/>
              <a:t>Procent, årsvärden respektive 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71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Centrala avtal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60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74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3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och real löneutveckling i hela ekonomin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138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75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00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167</Words>
  <Application>Microsoft Office PowerPoint</Application>
  <PresentationFormat>A4 (210 x 297 mm)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Office-tema</vt:lpstr>
      <vt:lpstr>Arbetsmarknadsgap, timlön och KPIF</vt:lpstr>
      <vt:lpstr>Enhetsarbetskostnad i näringslivet</vt:lpstr>
      <vt:lpstr>Lönsamhet i näringslivet</vt:lpstr>
      <vt:lpstr>Centrala avtal</vt:lpstr>
      <vt:lpstr>Arbetsmarknadsgap och timlön i näringslivet</vt:lpstr>
      <vt:lpstr>Timlön i näringsliv, kommunal sektor och statlig sektor</vt:lpstr>
      <vt:lpstr>Nominell och real löneutveckling i hela ekonomin</vt:lpstr>
      <vt:lpstr>Timlön i näringslivet</vt:lpstr>
      <vt:lpstr>Enhetsarbetskostnad i näringslivet</vt:lpstr>
      <vt:lpstr>Exportpriser</vt:lpstr>
      <vt:lpstr>Importpriser</vt:lpstr>
      <vt:lpstr>Bytesförhållande</vt:lpstr>
      <vt:lpstr>Deflatorer för inhemsk användning</vt:lpstr>
      <vt:lpstr>Lönsamhet i näringslivet</vt:lpstr>
      <vt:lpstr>Konsumentpriser</vt:lpstr>
      <vt:lpstr>Företagens prisförväntningar på tre månaders sikt</vt:lpstr>
      <vt:lpstr>Boendekostnader</vt:lpstr>
      <vt:lpstr>Varu- och tjänstepriser i KPI, importpris och enhetsarbetskostnad</vt:lpstr>
      <vt:lpstr>Spot- och terminspriser på 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2013-12-17T09:14:57Z</dcterms:modified>
</cp:coreProperties>
</file>