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4" r:id="rId2"/>
    <p:sldId id="425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Miljarder kronor respektive 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71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Viktiga skattebaser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008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direkta 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697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Företagens direkta 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959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Punktskatter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565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Arbetsgivaravgifter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507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Statens aktieutdelningar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239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Den offentliga sektorns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585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523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transfereringar till hushåll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77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Utgifter för arbetsmarknadsersättningar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93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Automatiska stabilisatorer och 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49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Genomsnittlig ersättning för deltagare i arbetsmarknadspolitiska program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Tusental kronor per år, 2012 års prisnivå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777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Transfereringsutgifter för ohälsa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BNP, löpande priser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020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Inkomstindex och balansindex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1999=100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9261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konjunkturjusterat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3475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Regeringens indikatorer för överskottsmålet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 respektive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1740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Utgiftstak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633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Resultat i kommunsektorn exkl. extraordinära poster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Miljarder kronor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384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konjunkturjusterat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088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Finansiellt sparande i olika delar av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81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Statens budgetsaldo och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623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bruttoskuld (Maastrichtskuld)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Miljarder kronor respektive 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76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bruttoskuld i 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44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Den offentliga sektorns finansiella nettoställning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Miljarder kronor respektive 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0597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Den offentliga sektorns inkomster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66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280</Words>
  <Application>Microsoft Office PowerPoint</Application>
  <PresentationFormat>A4 (210 x 297 mm)</PresentationFormat>
  <Paragraphs>56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27" baseType="lpstr">
      <vt:lpstr>Office-tema</vt:lpstr>
      <vt:lpstr>Offentliga sektorns finansiella sparande</vt:lpstr>
      <vt:lpstr>Automatiska stabilisatorer och BNP-gap</vt:lpstr>
      <vt:lpstr>Finansiellt sparande och konjunkturjusterat sparande i offentlig sektor</vt:lpstr>
      <vt:lpstr>Finansiellt sparande i olika delar av offentlig sektor</vt:lpstr>
      <vt:lpstr>Statens budgetsaldo och finansiella sparande</vt:lpstr>
      <vt:lpstr>Offentlig bruttoskuld (Maastrichtskuld)</vt:lpstr>
      <vt:lpstr>Offentlig bruttoskuld i valda länder</vt:lpstr>
      <vt:lpstr>Den offentliga sektorns finansiella nettoställning</vt:lpstr>
      <vt:lpstr>Den offentliga sektorns inkomster</vt:lpstr>
      <vt:lpstr>Viktiga skattebaser</vt:lpstr>
      <vt:lpstr>Hushållens direkta skatter</vt:lpstr>
      <vt:lpstr>Företagens direkta skatter</vt:lpstr>
      <vt:lpstr>Punktskatter</vt:lpstr>
      <vt:lpstr>Arbetsgivaravgifter</vt:lpstr>
      <vt:lpstr>Statens aktieutdelningar</vt:lpstr>
      <vt:lpstr>Den offentliga sektorns utgifter</vt:lpstr>
      <vt:lpstr>Offentliga konsumtionsutgifter</vt:lpstr>
      <vt:lpstr>Offentliga transfereringar till hushåll</vt:lpstr>
      <vt:lpstr>Utgifter för arbetsmarknadsersättningar</vt:lpstr>
      <vt:lpstr>Genomsnittlig ersättning för deltagare i arbetsmarknadspolitiska program</vt:lpstr>
      <vt:lpstr>Transfereringsutgifter för ohälsa</vt:lpstr>
      <vt:lpstr>Inkomstindex och balansindex</vt:lpstr>
      <vt:lpstr>Finansiellt sparande och konjunkturjusterat sparande i offentlig sektor</vt:lpstr>
      <vt:lpstr>Regeringens indikatorer för överskottsmålet</vt:lpstr>
      <vt:lpstr>Utgiftstak</vt:lpstr>
      <vt:lpstr>Resultat i kommunsektorn exkl. extraordinära poster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2013-12-17T09:17:26Z</dcterms:modified>
</cp:coreProperties>
</file>