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8506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30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Index 2007 kvartal 4=100,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6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47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 och 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4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Index 2007 kvartal 4=100,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66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2007=100,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20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tillverkningsindustri och byggindustri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01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33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tjänstebranscherna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2003=100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27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Arbetskraft,  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49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privata tjänstenäringar och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51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statliga myndigheter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arbetade timmar,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58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produktion som andel av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35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Kommunalt finansierade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arbetade timmar,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84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 15–74 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34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Sysselsättningsgrad, 25–54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 25–54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57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25–54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4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/>
          </a:bodyPr>
          <a:lstStyle/>
          <a:p>
            <a:endParaRPr lang="sv-SE" dirty="0" smtClean="0"/>
          </a:p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98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10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</a:t>
            </a:r>
            <a:br>
              <a:rPr lang="sv-SE" dirty="0" smtClean="0"/>
            </a:br>
            <a:r>
              <a:rPr lang="sv-SE" dirty="0" smtClean="0"/>
              <a:t>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84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845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044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långtidsarbetslöshet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173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38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33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427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Resursutnyttjande inom företagen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935633"/>
          </a:xfrm>
        </p:spPr>
        <p:txBody>
          <a:bodyPr>
            <a:noAutofit/>
          </a:bodyPr>
          <a:lstStyle/>
          <a:p>
            <a:r>
              <a:rPr lang="sv-SE" dirty="0" smtClean="0"/>
              <a:t>Andel arbetsställen som utnyttjar personalresurserna nästan fullt ut (standardiserad) respektive produktivitetsgap, procent, säsongsrensade halvårsvärden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73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421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Rekryteringstid i privat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rekryteringstid i månader,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543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 och arbetsmarknadsläge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Genomsnittligt samband och 90-procentigt konfidensintervall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939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15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 i inköpschefsindex i industrin och tjänstesektorn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Diffusionsindex,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895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92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71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Industriproduktionsindex och tjänsteproduktionsindex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kalenderkorrigerade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34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5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Resursutnyttjandet inom industrin, bygg och tjänstebranscher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Andel arbetsställen som utnyttjar personalresurserna nästan fullt ut,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2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timmar, AKU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smtClean="0"/>
              <a:t>Miljoner, säsongsrensade månadsvärden, 3-månaders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25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384</Words>
  <Application>Microsoft Office PowerPoint</Application>
  <PresentationFormat>A4 (210 x 297 mm)</PresentationFormat>
  <Paragraphs>89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2" baseType="lpstr">
      <vt:lpstr>Office-tema</vt:lpstr>
      <vt:lpstr>Näringslivets produktion</vt:lpstr>
      <vt:lpstr>Arbetskraft,  sysselsättning och arbetslöshet</vt:lpstr>
      <vt:lpstr>BNP-gap och arbetsmarknadsgap</vt:lpstr>
      <vt:lpstr>Produktion i inköpschefsindex i industrin och tjänstesektorn</vt:lpstr>
      <vt:lpstr>Konfidensindikator för näringslivet</vt:lpstr>
      <vt:lpstr>Industriproduktionsindex och tjänsteproduktionsindex</vt:lpstr>
      <vt:lpstr>Anställningsplaner i näringslivet</vt:lpstr>
      <vt:lpstr>Resursutnyttjandet inom industrin, bygg och tjänstebranscher</vt:lpstr>
      <vt:lpstr>Arbetade timmar, AKU 15–74 år</vt:lpstr>
      <vt:lpstr>Produktivitet i näringslivet</vt:lpstr>
      <vt:lpstr>Faktisk och potentiell produktivitet i näringslivet</vt:lpstr>
      <vt:lpstr>Industriproduktion</vt:lpstr>
      <vt:lpstr>Konfidensindikator för tillverkningsindustrin</vt:lpstr>
      <vt:lpstr>Byggproduktion och bostadsinvesteringar</vt:lpstr>
      <vt:lpstr>Byggproduktion</vt:lpstr>
      <vt:lpstr>Arbetade timmar i näringslivet</vt:lpstr>
      <vt:lpstr>Anställningsplaner i tillverkningsindustri och byggindustri</vt:lpstr>
      <vt:lpstr>Konfidensindikatorer för tjänstebranscher</vt:lpstr>
      <vt:lpstr>Produktion i tjänstebranscherna</vt:lpstr>
      <vt:lpstr>Anställningsplaner i privata tjänstenäringar och handeln</vt:lpstr>
      <vt:lpstr>Arbetade timmar i statliga myndigheter</vt:lpstr>
      <vt:lpstr>Offentlig produktion som andel av konsumtion</vt:lpstr>
      <vt:lpstr>Kommunalt finansierade arbetade timmar</vt:lpstr>
      <vt:lpstr>Sysselsättningsgrad</vt:lpstr>
      <vt:lpstr>Sysselsättningsgrad, 25–54 år</vt:lpstr>
      <vt:lpstr>Arbetslöshet, 25–54 år</vt:lpstr>
      <vt:lpstr>Nyanmälda lediga platser och varsel om uppsägning</vt:lpstr>
      <vt:lpstr>BNP och sysselsättning</vt:lpstr>
      <vt:lpstr>Sysselsättning</vt:lpstr>
      <vt:lpstr>Bidrag till sysselsättningstillväxten </vt:lpstr>
      <vt:lpstr>Arbetslöshet och långtidsarbetslöshet</vt:lpstr>
      <vt:lpstr>Arbetsmarknadspolitiska program</vt:lpstr>
      <vt:lpstr>Industrins kapacitetsutnyttjande</vt:lpstr>
      <vt:lpstr>Otillräcklig efterfrågan som främsta hinder för produktionen i näringslivet</vt:lpstr>
      <vt:lpstr>Resursutnyttjande inom företagen</vt:lpstr>
      <vt:lpstr>Brist på arbetskraft i näringslivet</vt:lpstr>
      <vt:lpstr>Rekryteringstid i privat sektor</vt:lpstr>
      <vt:lpstr>Jobbchans och arbetsmarknadsläge</vt:lpstr>
      <vt:lpstr>Arbetslöshet och jämviktsarbetslöshet</vt:lpstr>
      <vt:lpstr>BNP-gap och arbetsmarknadsgap</vt:lpstr>
      <vt:lpstr>Produktivitetsgap i näringslivet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2013-12-17T09:12:21Z</dcterms:modified>
</cp:coreProperties>
</file>