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35385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KPIF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83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Skuldkvot för olika inkomstgrupper på hushållsnivå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90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Faktiskt och konjunkturjusterat finansiellt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29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77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Reporäntan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20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93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smtClean="0"/>
              <a:t>Nettotal respektive procentuell förändring, 3 månader jämfört med föregående 3 månader,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741645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79075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Tjänsteproduktion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smtClean="0"/>
              <a:t>Nettotal </a:t>
            </a:r>
            <a:r>
              <a:rPr lang="sv-SE" dirty="0"/>
              <a:t>respektive procentuell förändring, 3 månader jämfört med föregående 3 månader, säsongsrensade månadsvärden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9483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04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59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72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04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082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134</Words>
  <Application>Microsoft Office PowerPoint</Application>
  <PresentationFormat>A4 (210 x 297 mm)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Barometerindikatorn och BNP</vt:lpstr>
      <vt:lpstr>BNP och efterfrågan</vt:lpstr>
      <vt:lpstr>Industriproduktion</vt:lpstr>
      <vt:lpstr>Tjänsteproduktion</vt:lpstr>
      <vt:lpstr>BNP i USA och euroområdet</vt:lpstr>
      <vt:lpstr>Arbetslöshet och jämviktsarbetslöshet</vt:lpstr>
      <vt:lpstr>BNP och sysselsättning</vt:lpstr>
      <vt:lpstr>Reporänta</vt:lpstr>
      <vt:lpstr>Inflationsförväntningar</vt:lpstr>
      <vt:lpstr>BNP-gap och KPIF </vt:lpstr>
      <vt:lpstr>Skuldkvot för olika inkomstgrupper på hushållsnivå</vt:lpstr>
      <vt:lpstr>Faktiskt och konjunkturjusterat finansiellt sparande</vt:lpstr>
      <vt:lpstr>Arbetslöshet</vt:lpstr>
      <vt:lpstr>KPIF</vt:lpstr>
      <vt:lpstr>Reporäntan i Sverige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2013-12-17T08:59:24Z</dcterms:modified>
</cp:coreProperties>
</file>