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19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kapitalinkomster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057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48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Offentliga sektorns utgifter 2013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totala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/>
          <a:stretch/>
        </p:blipFill>
        <p:spPr bwMode="auto">
          <a:xfrm>
            <a:off x="1856656" y="1268760"/>
            <a:ext cx="4032448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65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09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47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39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47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Utgifter för assistansersättning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54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Ränteutgifter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38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Marginal till utgiftstaket vid beslutad finanspolitik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58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12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Utgiftstak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753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inkomster och utgifter vid oförändrade regler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28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6510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skuldsättning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16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offentliga sektorns finansiella nettoställning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62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62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92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sektorns inkomster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totala inkomster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b="5573"/>
          <a:stretch/>
        </p:blipFill>
        <p:spPr bwMode="auto">
          <a:xfrm>
            <a:off x="1712640" y="1268760"/>
            <a:ext cx="4392488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504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48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0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202</Words>
  <Application>Microsoft Office PowerPoint</Application>
  <PresentationFormat>A4 (210 x 297 mm)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Offentliga sektorns finansiella sparande</vt:lpstr>
      <vt:lpstr>Inkomster och utgifter i offentlig sektor</vt:lpstr>
      <vt:lpstr>Offentlig skuldsättning</vt:lpstr>
      <vt:lpstr>Den offentliga sektorns finansiella nettoställning</vt:lpstr>
      <vt:lpstr>Finansiellt sparande och konjunkturjusterat sparande i offentlig sektor</vt:lpstr>
      <vt:lpstr>Offentliga sektorns inkomster</vt:lpstr>
      <vt:lpstr>Offentliga sektorns inkomster 2013</vt:lpstr>
      <vt:lpstr>Hushållens direkta skatter</vt:lpstr>
      <vt:lpstr>Företagens direkta skatter</vt:lpstr>
      <vt:lpstr>Offentliga sektorns kapitalinkomster</vt:lpstr>
      <vt:lpstr>Den offentliga sektorns utgifter</vt:lpstr>
      <vt:lpstr>Offentliga sektorns utgifter 2013 </vt:lpstr>
      <vt:lpstr>Statliga konsumtionsutgifter</vt:lpstr>
      <vt:lpstr>Kommunala konsumtionsutgifter</vt:lpstr>
      <vt:lpstr>Offentliga sektorns fasta bruttoinvesteringar</vt:lpstr>
      <vt:lpstr>Offentliga transfereringar till hushåll</vt:lpstr>
      <vt:lpstr>Utgifter för assistansersättning</vt:lpstr>
      <vt:lpstr>Ränteutgifter i offentlig sektor</vt:lpstr>
      <vt:lpstr>Marginal till utgiftstaket vid beslutad finanspolitik</vt:lpstr>
      <vt:lpstr>Utgiftstak</vt:lpstr>
      <vt:lpstr>Offentliga inkomster och utgifter vid oförändrade regler</vt:lpstr>
      <vt:lpstr>BNP-gap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49</cp:revision>
  <dcterms:created xsi:type="dcterms:W3CDTF">2013-02-22T10:31:08Z</dcterms:created>
  <dcterms:modified xsi:type="dcterms:W3CDTF">2014-08-25T15:14:41Z</dcterms:modified>
</cp:coreProperties>
</file>