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7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80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12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78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339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11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2000=100,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6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real disponibel inkomst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68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BNP-gap, KPIF och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49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 av befolkningen 15–74 år,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27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34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46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125</Words>
  <Application>Microsoft Office PowerPoint</Application>
  <PresentationFormat>A4 (210 x 297 mm)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Barometerindikatorn och BNP</vt:lpstr>
      <vt:lpstr>Förtroendeindikatorer för tillverkningsindustrin i USA, euroområdet och Storbritannien</vt:lpstr>
      <vt:lpstr>Styrräntor</vt:lpstr>
      <vt:lpstr>Produktion i näringslivet</vt:lpstr>
      <vt:lpstr>Hushållens konsumtion, real disponibel inkomst och sparkvot</vt:lpstr>
      <vt:lpstr>BNP-gap, KPIF och reporänta</vt:lpstr>
      <vt:lpstr>Sysselsatta och sysselsättningsgrad</vt:lpstr>
      <vt:lpstr>Arbetslöshet och jämviktsarbetslöshet</vt:lpstr>
      <vt:lpstr>Reporänta</vt:lpstr>
      <vt:lpstr>Finansiellt sparande och konjunkturjusterat sparande i offentlig sektor</vt:lpstr>
      <vt:lpstr>Reporäntan i Sverige</vt:lpstr>
      <vt:lpstr>KPIF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dcterms:created xsi:type="dcterms:W3CDTF">2013-02-22T10:31:08Z</dcterms:created>
  <dcterms:modified xsi:type="dcterms:W3CDTF">2014-08-25T15:06:36Z</dcterms:modified>
</cp:coreProperties>
</file>