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61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KIX16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27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reala disponibla inkomst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88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lönesumma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löpande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464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transfereringar från offentlig sektor, netto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Miljarder kronor, löpande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2558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skatter och avgifter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löpande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00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206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Hushållsbarometerns Mikro- och Makroindex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861120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Nyregistreringar av personbilar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Tusental, 3-månaders glidande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046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Priser och prisförväntningar för bostäder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Nettotal, månadsvärden respektive årlig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9391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totala nettoförmögenhet och skulder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Tusentals kronor per vuxen, fasta priser,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59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830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tillgångar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/>
              <a:t>Tusentals kronor per vuxen, </a:t>
            </a:r>
            <a:r>
              <a:rPr lang="sv-SE" dirty="0" smtClean="0"/>
              <a:t>fasta </a:t>
            </a:r>
            <a:r>
              <a:rPr lang="sv-SE" dirty="0"/>
              <a:t>priser, kvartalsvärden</a:t>
            </a:r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781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disponibel inkomst,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267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593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60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Kommunala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859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investeringstillväxten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 respektive procentenheter,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6078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kapacitetsutnyttjande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3323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800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Övriga varubranschers investeringar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711220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44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086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Totala 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fasta priser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5830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myndigheters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BNP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898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034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Lageromdömen i handeln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718888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Lageromdömen i industrin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448026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Lager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 av efterfrågan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3235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5230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Total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0427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total efterfrågan,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262347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reala växelkurs – KIX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945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4028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Bytesbalans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923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Finansiellt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0723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Finansiellt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3479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 BNI per capita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Tusentals kronor, fasta priser, referensår 2012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6272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per capita justerat för köpkraft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Index, Sverige = 100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27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per capita justerat för köpkraft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Index, Sverige = 100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71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747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omdöme om exportorderstocken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Standardiserade avvikelser från medelvärdet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61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Exportorderingång i 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Nettotal, säsongsrensade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59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458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72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443</Words>
  <Application>Microsoft Office PowerPoint</Application>
  <PresentationFormat>A4 (210 x 297 mm)</PresentationFormat>
  <Paragraphs>91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45</vt:i4>
      </vt:variant>
    </vt:vector>
  </HeadingPairs>
  <TitlesOfParts>
    <vt:vector size="46" baseType="lpstr">
      <vt:lpstr>Office-tema</vt:lpstr>
      <vt:lpstr>BNP</vt:lpstr>
      <vt:lpstr>Barometerindikatorn och BNP-tillväxten</vt:lpstr>
      <vt:lpstr>Export</vt:lpstr>
      <vt:lpstr>Export</vt:lpstr>
      <vt:lpstr>BNP och efterfrågan i euroområdet</vt:lpstr>
      <vt:lpstr>Industrins omdöme om exportorderstocken</vt:lpstr>
      <vt:lpstr>Exportorderingång i industrin</vt:lpstr>
      <vt:lpstr>Svensk exportmarknad</vt:lpstr>
      <vt:lpstr>Export</vt:lpstr>
      <vt:lpstr>Kronans effektiva växelkurs – KIX16</vt:lpstr>
      <vt:lpstr>Hushållens reala disponibla inkomst</vt:lpstr>
      <vt:lpstr>Hushållens lönesumma</vt:lpstr>
      <vt:lpstr>Hushållens transfereringar från offentlig sektor, netto</vt:lpstr>
      <vt:lpstr>Hushållens skatter och avgifter</vt:lpstr>
      <vt:lpstr>Hushållens konsumtion</vt:lpstr>
      <vt:lpstr>Hushållsbarometerns Mikro- och Makroindex</vt:lpstr>
      <vt:lpstr>Nyregistreringar av personbilar</vt:lpstr>
      <vt:lpstr>Priser och prisförväntningar för bostäder</vt:lpstr>
      <vt:lpstr>Hushållens totala nettoförmögenhet och skulder</vt:lpstr>
      <vt:lpstr>Hushållens tillgångar</vt:lpstr>
      <vt:lpstr>Hushållens sparande</vt:lpstr>
      <vt:lpstr>Offentliga konsumtionsutgifter</vt:lpstr>
      <vt:lpstr>Statliga konsumtionsutgifter</vt:lpstr>
      <vt:lpstr>Kommunala konsumtionsutgifter</vt:lpstr>
      <vt:lpstr>Bidrag till investeringstillväxten</vt:lpstr>
      <vt:lpstr>Industrins kapacitetsutnyttjande</vt:lpstr>
      <vt:lpstr>Industrins investeringar</vt:lpstr>
      <vt:lpstr>Övriga varubranschers investeringar</vt:lpstr>
      <vt:lpstr>Bostadsinvesteringar</vt:lpstr>
      <vt:lpstr>Totala bostadsinvesteringar</vt:lpstr>
      <vt:lpstr>Offentliga myndigheters investeringar</vt:lpstr>
      <vt:lpstr>Fasta bruttoinvesteringar</vt:lpstr>
      <vt:lpstr>Lageromdömen i handeln</vt:lpstr>
      <vt:lpstr>Lageromdömen i industrin</vt:lpstr>
      <vt:lpstr>Lager</vt:lpstr>
      <vt:lpstr>Import</vt:lpstr>
      <vt:lpstr>Total efterfrågan</vt:lpstr>
      <vt:lpstr>Import</vt:lpstr>
      <vt:lpstr>Kronans effektiva reala växelkurs – KIX </vt:lpstr>
      <vt:lpstr>Bytesbalans</vt:lpstr>
      <vt:lpstr>Finansiellt sparande</vt:lpstr>
      <vt:lpstr>Finansiellt sparande</vt:lpstr>
      <vt:lpstr>Real BNI per capita</vt:lpstr>
      <vt:lpstr>BNP per capita justerat för köpkraft</vt:lpstr>
      <vt:lpstr>BNP per capita justerat för köpkraft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42</cp:revision>
  <dcterms:created xsi:type="dcterms:W3CDTF">2013-02-22T10:31:08Z</dcterms:created>
  <dcterms:modified xsi:type="dcterms:W3CDTF">2013-08-27T07:06:03Z</dcterms:modified>
</cp:coreProperties>
</file>