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2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BNP-gap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potentiell BNP,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52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Företags- och konsumentförtroende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59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och arbetslösa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miljoner,  </a:t>
            </a:r>
            <a:r>
              <a:rPr lang="sv-SE" dirty="0"/>
              <a:t>s</a:t>
            </a:r>
            <a:r>
              <a:rPr lang="sv-SE" dirty="0" smtClean="0"/>
              <a:t>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37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i offentlig sektor i euroområdet och valda euroländer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21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13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Styrräntor och dagslåneränta i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Procent. Dagsvärden respektive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0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5442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Inköpschefsindex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Diffusionsindex,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904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Bostadsinvesteringar och husmarknadsindex 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BNP, löpande priser respektive diffusionsindex, säsongsrensade kvartals- respektive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459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0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2934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i USA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00075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 och enhetsarbetskostnad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8894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Konfidensindikator hos företag och hushåll i Japan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502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inflationsförväntningar kommande året i Japan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63727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Yenens växelkurs mot dollarn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Yen per dollar,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4728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Japan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472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Storbritannien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992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 effektiv växelkurs i Storbritannien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</a:t>
            </a:r>
            <a:r>
              <a:rPr lang="sv-SE" dirty="0"/>
              <a:t> </a:t>
            </a:r>
            <a:r>
              <a:rPr lang="sv-SE" dirty="0" smtClean="0"/>
              <a:t>2010=100,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51482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Huspriser i Storbritannien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januari 2008=100 respektive årlig procentuell förändring,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960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Förtroendeindikatorer i Storbritannien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26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Konsumentförtroende i USA, euroområdet och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34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Effektiv nominell växelkurs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2010=100,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437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 i Peking och Shanghai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3-månaders glidande medelvärde,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635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472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006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konsumentpriser i Indien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40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66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59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86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2005=100, veckovärden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86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OECD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08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45637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332</Words>
  <Application>Microsoft Office PowerPoint</Application>
  <PresentationFormat>A4 (210 x 297 mm)</PresentationFormat>
  <Paragraphs>71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35" baseType="lpstr">
      <vt:lpstr>Office-tema</vt:lpstr>
      <vt:lpstr>Industriproduktion</vt:lpstr>
      <vt:lpstr>Förtroendeindikatorer för tillverkningsindustrin i USA, euroområdet och Kina</vt:lpstr>
      <vt:lpstr>Konsumentförtroende i USA, euroområdet och Kina</vt:lpstr>
      <vt:lpstr>BNP-gap i USA och euroområdet</vt:lpstr>
      <vt:lpstr>BNP i valda länder</vt:lpstr>
      <vt:lpstr>Bostadsinvesteringar i valda länder</vt:lpstr>
      <vt:lpstr>Råvarupriser</vt:lpstr>
      <vt:lpstr>Konsumentpriser i OECD</vt:lpstr>
      <vt:lpstr>Styrräntor</vt:lpstr>
      <vt:lpstr>BNP och BNP-gap i euroområdet</vt:lpstr>
      <vt:lpstr>Företags- och konsumentförtroende i euroområdet</vt:lpstr>
      <vt:lpstr>Arbetslöshet och arbetslösa i euroområdet</vt:lpstr>
      <vt:lpstr>Finansiellt sparande i offentlig sektor i euroområdet och valda euroländer</vt:lpstr>
      <vt:lpstr>Konsumentpriser i euroområdet</vt:lpstr>
      <vt:lpstr>Styrräntor och dagslåneränta i euroområdet</vt:lpstr>
      <vt:lpstr>BNP och efterfrågan i USA</vt:lpstr>
      <vt:lpstr>Inköpschefsindex i USA</vt:lpstr>
      <vt:lpstr>Bostadsinvesteringar och husmarknadsindex i USA</vt:lpstr>
      <vt:lpstr>Sysselsättning i USA</vt:lpstr>
      <vt:lpstr>Arbetslöshet i USA</vt:lpstr>
      <vt:lpstr>Inflation och enhetsarbetskostnad i USA</vt:lpstr>
      <vt:lpstr>Konfidensindikator hos företag och hushåll i Japan</vt:lpstr>
      <vt:lpstr>Hushållens inflationsförväntningar kommande året i Japan</vt:lpstr>
      <vt:lpstr>Yenens växelkurs mot dollarn</vt:lpstr>
      <vt:lpstr>BNP och konsumentpriser i Japan</vt:lpstr>
      <vt:lpstr>BNP i Storbritannien</vt:lpstr>
      <vt:lpstr>Real effektiv växelkurs i Storbritannien</vt:lpstr>
      <vt:lpstr>Huspriser i Storbritannien</vt:lpstr>
      <vt:lpstr>Förtroendeindikatorer i Storbritannien</vt:lpstr>
      <vt:lpstr>Effektiv nominell växelkurs i Kina</vt:lpstr>
      <vt:lpstr>Bostadspriser i Peking och Shanghai</vt:lpstr>
      <vt:lpstr>BNP och konsumentpriser i Kina</vt:lpstr>
      <vt:lpstr>BNP och konsumentpriser i Brasilien</vt:lpstr>
      <vt:lpstr>BNP och konsumentpriser i Indien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42</cp:revision>
  <dcterms:created xsi:type="dcterms:W3CDTF">2013-02-22T10:31:08Z</dcterms:created>
  <dcterms:modified xsi:type="dcterms:W3CDTF">2013-08-27T07:04:20Z</dcterms:modified>
</cp:coreProperties>
</file>