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6" r:id="rId2"/>
    <p:sldId id="407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Arbetsmarknadsgap, timlön och 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53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2000=100,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82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Bytesförhållande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2012=100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507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Deflatorer för inhemsk användning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4283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153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273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Varu- och tjänstepriser i KPI, importpris och enhetsarbetskostnad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0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Företagens prisförväntningar på tre månaders sikt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Nettotal, månadsvärden, 3-månaders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6872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Boendekostnader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095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Spot- och terminspriser på el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Öre per kWh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711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Råolja och drivmedel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US dollar per fat respektive kronor per liter,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007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71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88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374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Timlön i näringslivsbranscher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800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Timlön i näringsliv, kommunal sektor och statlig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509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Nominell och real löneutveckling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007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303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2000=100,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03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173</Words>
  <Application>Microsoft Office PowerPoint</Application>
  <PresentationFormat>A4 (210 x 297 mm)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Office-tema</vt:lpstr>
      <vt:lpstr>Arbetsmarknadsgap, timlön och KPIF</vt:lpstr>
      <vt:lpstr>Enhetsarbetskostnad i näringslivet</vt:lpstr>
      <vt:lpstr>Lönsamhet i näringslivet</vt:lpstr>
      <vt:lpstr>Arbetsmarknadsgap och timlön i näringslivet</vt:lpstr>
      <vt:lpstr>Timlön i näringslivsbranscher</vt:lpstr>
      <vt:lpstr>Timlön i näringsliv, kommunal sektor och statlig sektor</vt:lpstr>
      <vt:lpstr>Nominell och real löneutveckling i hela ekonomin</vt:lpstr>
      <vt:lpstr>Enhetsarbetskostnad i näringslivet</vt:lpstr>
      <vt:lpstr>Importpriser</vt:lpstr>
      <vt:lpstr>Exportpriser</vt:lpstr>
      <vt:lpstr>Bytesförhållande</vt:lpstr>
      <vt:lpstr>Deflatorer för inhemsk användning</vt:lpstr>
      <vt:lpstr>Lönsamhet i näringslivet</vt:lpstr>
      <vt:lpstr>Konsumentpriser</vt:lpstr>
      <vt:lpstr>Varu- och tjänstepriser i KPI, importpris och enhetsarbetskostnad</vt:lpstr>
      <vt:lpstr>Företagens prisförväntningar på tre månaders sikt</vt:lpstr>
      <vt:lpstr>Boendekostnader</vt:lpstr>
      <vt:lpstr>Spot- och terminspriser på el</vt:lpstr>
      <vt:lpstr>Råolja och drivmedel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Amie Peterson</dc:creator>
  <cp:lastModifiedBy>Rosmarie Andersson</cp:lastModifiedBy>
  <cp:revision>42</cp:revision>
  <dcterms:created xsi:type="dcterms:W3CDTF">2013-02-22T10:31:08Z</dcterms:created>
  <dcterms:modified xsi:type="dcterms:W3CDTF">2013-08-27T07:09:45Z</dcterms:modified>
</cp:coreProperties>
</file>