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Näringslivets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96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59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70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Produktionsplaner i industrin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51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tillverkningsindustri och byggindustri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96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25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Tjänsteproduktion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66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Förädlingsvärdeandelar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näringslivets förädlingsvärde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6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tjänstebranscher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9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privata tjänstenäringar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5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produktion som andel av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3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87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Kommunalt finansierade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arbetade timmar,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328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Nyanmälda lediga platser och varsel om uppsägning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35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19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1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personer i arbete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009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</a:t>
            </a:r>
            <a:br>
              <a:rPr lang="sv-SE" dirty="0" smtClean="0"/>
            </a:br>
            <a:r>
              <a:rPr lang="sv-SE" dirty="0" smtClean="0"/>
              <a:t>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203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27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Arbetsmarknadspolitiska program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43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tid i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Veckor,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878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Otillräcklig efterfrågan som främsta hinder för produktionen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2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60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309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Resursutnyttjande inom företagen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935633"/>
          </a:xfrm>
        </p:spPr>
        <p:txBody>
          <a:bodyPr>
            <a:noAutofit/>
          </a:bodyPr>
          <a:lstStyle/>
          <a:p>
            <a:r>
              <a:rPr lang="sv-SE" dirty="0" smtClean="0"/>
              <a:t>Andel arbetsställen som utnyttjar personalresurserna nästan fullt ut (standardiserad) respektive </a:t>
            </a:r>
            <a:r>
              <a:rPr lang="sv-SE" dirty="0" err="1" smtClean="0"/>
              <a:t>produktivitetsgap</a:t>
            </a:r>
            <a:r>
              <a:rPr lang="sv-SE" dirty="0" smtClean="0"/>
              <a:t>, procent, säsongsrensade halvårsvärden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45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Resursutnyttjandet inom industrin, bygg och tjänstebranscher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Andel arbetsställen som utnyttjar personalresurserna nästan fullt ut,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954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Brist på arbetskraft i industri, byggverksamhet, 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ja-svar,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187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Jobbchans och arbetsmarknadsläge, 1997–2013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Genomsnittligt samband och 90-procentigt konfidensintervall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221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975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13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27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 enligt inköpschefsindex i industrin och tjänstesektorn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Diffusionsindex,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7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2007=100,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43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23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näringslivet, 2012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antal arbetade timmar i näringslivet,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22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39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361</Words>
  <Application>Microsoft Office PowerPoint</Application>
  <PresentationFormat>A4 (210 x 297 mm)</PresentationFormat>
  <Paragraphs>79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7" baseType="lpstr">
      <vt:lpstr>Office-tema</vt:lpstr>
      <vt:lpstr>Näringslivets produktion</vt:lpstr>
      <vt:lpstr>Sysselsättning och arbetslöshet</vt:lpstr>
      <vt:lpstr>BNP-gap och arbetsmarknadsgap</vt:lpstr>
      <vt:lpstr>Konfidensindikator för näringslivet</vt:lpstr>
      <vt:lpstr>Produktion enligt inköpschefsindex i industrin och tjänstesektorn</vt:lpstr>
      <vt:lpstr>Arbetade timmar i näringslivet</vt:lpstr>
      <vt:lpstr>Anställningsplaner i näringslivet</vt:lpstr>
      <vt:lpstr>Arbetade timmar i näringslivet, 2012</vt:lpstr>
      <vt:lpstr>Produktivitet i näringslivet</vt:lpstr>
      <vt:lpstr>Produktivitet i näringslivet</vt:lpstr>
      <vt:lpstr>Industriproduktion</vt:lpstr>
      <vt:lpstr>Produktionsplaner i industrin och privata tjänstenäringar</vt:lpstr>
      <vt:lpstr>Anställningsplaner i tillverkningsindustri och byggindustri</vt:lpstr>
      <vt:lpstr>Byggproduktion</vt:lpstr>
      <vt:lpstr>Tjänsteproduktion</vt:lpstr>
      <vt:lpstr>Förädlingsvärdeandelar i näringslivet</vt:lpstr>
      <vt:lpstr>Konfidensindikatorer för tjänstebranscher</vt:lpstr>
      <vt:lpstr>Anställningsplaner i privata tjänstenäringar</vt:lpstr>
      <vt:lpstr>Offentlig produktion som andel av konsumtion</vt:lpstr>
      <vt:lpstr>Kommunalt finansierade arbetade timmar</vt:lpstr>
      <vt:lpstr>Nyanmälda lediga platser och varsel om uppsägning</vt:lpstr>
      <vt:lpstr>BNP och sysselsättning</vt:lpstr>
      <vt:lpstr>Bidrag till sysselsättningstillväxten </vt:lpstr>
      <vt:lpstr>Sysselsatta och personer i arbete</vt:lpstr>
      <vt:lpstr>Arbetskraft </vt:lpstr>
      <vt:lpstr>Arbetslöshet</vt:lpstr>
      <vt:lpstr>Arbetsmarknadspolitiska program</vt:lpstr>
      <vt:lpstr>Genomsnittlig tid i arbetslöshet</vt:lpstr>
      <vt:lpstr>Otillräcklig efterfrågan som främsta hinder för produktionen i näringslivet</vt:lpstr>
      <vt:lpstr>Industrins kapacitetsutnyttjande</vt:lpstr>
      <vt:lpstr>Resursutnyttjande inom företagen</vt:lpstr>
      <vt:lpstr>Resursutnyttjandet inom industrin, bygg och tjänstebranscher</vt:lpstr>
      <vt:lpstr>Brist på arbetskraft i industri, byggverksamhet, handel och privata tjänstenäringar</vt:lpstr>
      <vt:lpstr>Jobbchans och arbetsmarknadsläge, 1997–2013</vt:lpstr>
      <vt:lpstr>BNP-gap och arbetsmarknadsgap</vt:lpstr>
      <vt:lpstr>Faktisk och potentiell produktivitet i näringslivet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2013-08-27T07:08:13Z</dcterms:modified>
</cp:coreProperties>
</file>