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Barometerindikatorn och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45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Faktiskt och konjunkturjusterat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65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Procent av arbetskraften, säsongsrensade kvartalsvärden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162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Reporäntan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53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och näringslivets förtroendeindikatorer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8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USA och euroområdet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91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världen, OECD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79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och sysselsättning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Årlig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5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och sysselsättningsgrad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 respektive befolkningen </a:t>
            </a:r>
          </a:p>
          <a:p>
            <a:r>
              <a:rPr lang="sv-SE" dirty="0" smtClean="0"/>
              <a:t>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328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och 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3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6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Utlåning från finansiella institut i Sverige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633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115</Words>
  <Application>Microsoft Office PowerPoint</Application>
  <PresentationFormat>A4 (210 x 297 mm)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Barometerindikatorn och BNP</vt:lpstr>
      <vt:lpstr>Hushållens och näringslivets förtroendeindikatorer</vt:lpstr>
      <vt:lpstr>BNP i USA och euroområdet</vt:lpstr>
      <vt:lpstr>BNP i världen, OECD och tillväxtekonomierna</vt:lpstr>
      <vt:lpstr>BNP och sysselsättning</vt:lpstr>
      <vt:lpstr>Arbetslöshet och sysselsättningsgrad</vt:lpstr>
      <vt:lpstr>Timlön och konsumentpriser</vt:lpstr>
      <vt:lpstr>Reporänta</vt:lpstr>
      <vt:lpstr>Utlåning från finansiella institut i Sverige</vt:lpstr>
      <vt:lpstr>Faktiskt och konjunkturjusterat finansiellt sparande</vt:lpstr>
      <vt:lpstr>Arbetslöshet</vt:lpstr>
      <vt:lpstr>Reporäntan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2013-08-27T06:58:10Z</dcterms:modified>
</cp:coreProperties>
</file>