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08" y="3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853A-EEA4-9A86-6668-96E19ED1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E9E47BF-0E04-758B-05B8-101870771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4E95361-8379-6F98-767E-C0CBB9D5A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9B5ECEE-CBE5-A6B4-D208-E7C67832F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73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012000"/>
            <a:ext cx="5382000" cy="720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0" y="6012000"/>
            <a:ext cx="5382000" cy="72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4264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472520D-7FA2-6B59-A3B9-3369EA7E2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B5EDE8C-D8EF-EDC9-8303-FDE14CDF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AEEE9F-9C5F-E0E5-F6E0-FC8BD79CA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EA4CDA9-28A5-0AA8-592A-2B692DA8A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– Konjunkturbarometern</a:t>
            </a:r>
          </a:p>
          <a:p>
            <a:endParaRPr lang="sv-SE" dirty="0"/>
          </a:p>
          <a:p>
            <a:r>
              <a:rPr lang="sv-SE"/>
              <a:t>Februari 2024</a:t>
            </a:r>
          </a:p>
        </p:txBody>
      </p:sp>
    </p:spTree>
    <p:extLst>
      <p:ext uri="{BB962C8B-B14F-4D97-AF65-F5344CB8AC3E}">
        <p14:creationId xmlns:p14="http://schemas.microsoft.com/office/powerpoint/2010/main" val="297456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3D9228-BE6F-9574-514F-F6CAE609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6D497A-6065-EB52-357A-C0D1E7869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806CA6-B33B-DCBE-9DC7-87C701B91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A6242D-96D3-D84D-5A9C-4D2FA3608A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0A546A-9F13-3581-821F-8345ADAC03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E1E658-C1D1-0BF0-E57C-743EB4F784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9C6282-714D-83E5-104C-A321782B7C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C05E61-CBB8-FC92-03AC-9B96B533C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72481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C8D769-0674-1AC8-8A1D-0F70C713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65CDAB-09A2-945D-B763-1B9C06AB9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F32800-0809-161D-4A63-53BCD58B4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CF17BA-0CAD-D789-3148-809E005C20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17D669-29AE-CD15-A8B5-0529C3AFEE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2F8911-8CD5-8665-8873-697AC423F6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20B445-2E47-ACA3-F43B-55FDB50E50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4D750A-59FD-DF06-0453-E58CCB2077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56940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59D01-1C02-1D99-598F-F051B9C9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11CB9E-86F3-954D-8B7D-BDCB65AC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0D2A5A-F69C-1186-FCD7-ADE436696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24152C-BBCE-BA0F-628D-109B14FE52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7954FA8-EBAC-B9E3-9A23-941EDC5EC9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474785-F40D-8D79-934E-523D72774E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576827-A93E-0430-26F5-36478EABF6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6D4B07-C87F-4D67-F8B5-B4716CC434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89656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56133-EA8E-DAC6-EC95-B8E6A524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F89F80-7946-A96E-977B-D0633AD1F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8172CA-6B8E-B814-6453-DB439DDC2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5C6D4F-EA0C-6B90-3D55-2C573E4B9D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2F4A4F-3938-628B-8C50-69B1FCC706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7E2ECC-6E95-D076-3332-A38B5B1D95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55CEC6-2739-E174-D01C-42892CC2AA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967EEE-C4D7-582C-DF61-93BA1C788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26633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29A19-4D94-4487-6F09-0ACF54D7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21F4DF-A8E9-330B-896D-CB69DD203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90456F-0B55-7FA5-B43B-22AEE6673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5A8A38-EC1E-8E82-A9E5-EBED715541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7E2A01-B3EE-FFC1-F96E-93039CAE94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699D57-B00F-0455-B30F-96DBC9E62E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537A23-6B70-EE08-69EC-78D6092B6A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E32DF3-D4DB-0F2F-6FCF-A34C9B5A41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73416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A0400-CE2E-BD71-EEC3-07DF98C7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700D82-2E44-82C9-8B87-93DF7275D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142BD9-818C-DDA6-66E1-C4A2FFA09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06F5BA-5885-EA8D-9C1A-78079F133F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5B46D5-DA19-4731-23F4-45031E1C00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049EF4-8762-20DD-BAA2-D5BB4CF38E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F8C5D9-3307-5563-A446-3BD4DC938A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D683A2-3D1A-57C6-4D73-4D22B6751D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24743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F09E9A-8E20-28BA-DF6C-E9DF2537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FD1E33-177C-7819-F894-969A4616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4E3C10-670B-A2C6-CF89-6F57E0C1D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E1156D-FC4A-AA89-0E65-74818B5235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6EED3C-F180-ACC9-21E8-B492F9B573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239BEF-676B-DBA8-841E-47E852B7D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0584BA-AC84-2A9E-D4B5-4E01329A2D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EE7B37-4781-3303-BE34-47D8C3F40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47456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FF4089-0467-73FC-D19C-5DAB1FA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25E3FD-E96E-9D35-D602-B42BC91C3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CD1949-6B32-5B90-1A75-98C43448A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D06029-CEE5-6F71-E988-CE3B884E4A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4F5A98-B7AC-458D-3B18-7760880B74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3C3174-0E16-4C8C-40EC-C4BAD5562C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58804D-A31B-1D45-3957-6EC0734F5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697B73-D95D-09AC-D990-D3F45D62FC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17577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01BC4F-30AB-50CE-722C-7D47C536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80DA14-6B11-3691-DB9F-588407283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D65C90-7C62-5B91-3198-93D08B4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60C759-BA46-D89C-8581-84ABF57C7C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AE5C40-7821-F4FB-7FEF-B5165939FA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9B0A7A-7068-7CBA-B5BA-12F081124C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B2CA562-64FB-9E51-DBE1-D079968FF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7BD5DA-22C3-1705-58E6-0C0283627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82794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A5013-BC1A-89D7-0851-48B8BCE3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77C684-3F2C-705F-DFE4-6812B4207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D781A2-4E47-BED6-0B35-B305BC9378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68C706-EFBF-5C19-986C-87674BA1E0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AAF5974-E432-4D46-0088-0E28A0A5DC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ED7F5D-FCAB-7C2D-7A2A-367C25B1F6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70D8EA-2864-4055-B154-8F107FE85E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5B613E-898D-5A2E-4C1E-23C4E81D6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81090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71CD7-F1CE-52FD-961B-E34F83BB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E15615-F6F1-0700-6C19-B17100F70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2471F6-96B6-58A0-4174-AD3FB5F39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A21783-EEE1-4EED-0F9C-8D6E2030B1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B329B7-31C1-A1AF-4058-38749A60C2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9E585C-CD4C-9C2B-AF25-91163C025C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077254-C21F-B622-2392-2C682E68E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EF7E2D-C7B9-BBA8-9885-6DE450174B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671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835FA1-96BA-6F7E-24FC-F0E9B8EE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B49A840-BBC0-F6C1-1784-31DDE4127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3CF6B9-4F5C-3D3E-7686-64BDE506B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D81974-5CFD-F0E2-804E-9788F4EDEC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EC9EA4-868D-D76D-A045-96E91C9EF7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5B96D3-D046-B852-AC3F-927E4B7ED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53488-C82C-CF5B-9695-6481BE67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225FBD-7293-94B4-118E-3989C62350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1969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A36B3AC-2576-5DDB-25F2-9F2AD48AB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E59F67D-BAB5-E8B0-F46C-A1306082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C821CB-D7C6-11DD-3F09-270EDE628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7EBA01-3946-3CF5-E339-B4D5D688F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10887896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F1EF8-09CC-A7D2-B645-DB42652E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162435-5D84-F7C7-A543-CB0DC831B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E4D06B-6EE8-FCF2-EEAB-8B34AB3AC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2B43AC-04AA-DABF-37DA-C2AA0D0DA3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717182-BB44-E391-DA82-FA2123AF5E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1D937E-3724-2652-87AE-F704606318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C2720B-D647-522D-113F-9E55326A47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5B3012-0F8F-A055-35AB-D1E6BE056D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10856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BFA51-CA25-A03E-B547-C9F74983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5A86B8-F2F3-A2B2-B1A3-9FBEEF942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EE0E89-ADBC-CE61-E986-280D62522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64B576-5BCD-71CA-5E4B-BB7CB63650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203D36-49CD-F2D7-5D85-0475DC83DB6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888E1C-DF07-2487-2656-8FBAAFC296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DC3908-7806-0968-FBB4-3B2FC38E5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EA8920-80C6-5E03-4A77-836139C2DA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60703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E47E0-6FB3-39D6-F2F5-D477C0FD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61E2BD-6EA2-D1F4-A2AD-8C42C8D99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D3E1DA-C48F-F313-6F15-E95274B15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8907C9-985B-7DB2-7535-2E364C3323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2F294D-B9FE-D643-683D-1E638CF7AA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8522B2-267C-FC75-ACFC-A99B97E171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9A3634-3258-F283-0801-DA2DB9946B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44A862-097C-5DBF-E0AC-3AA64D52E9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10185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94D30A-1ABE-5157-54AF-53DB9771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1E77FC-689F-783D-B1DC-6C892153D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5A8BB9-9BB0-8C86-E9C7-EE9347F7A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CE34F2-7552-DE2D-E9BC-1A9C60D748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A73D58-8BD4-C3DC-5A00-1F242B5A68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E8461E-FB40-68D7-32E2-A2FACFD186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80C45F-0F2F-79B4-C5E7-C51DF5D014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80EA10-95C7-35E9-294D-44950D48D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82502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DEC80-7B5F-5589-13C7-EFA3ABFC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8351BA-BF18-6F7A-BC8E-B15700E37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D1A2C1-1682-1F4B-A68E-8ECEB0A5E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6B6C5F-42C1-8DC7-295E-49154F5A70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78D867-EA13-445E-00AB-A17700A686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0F8B9A-469D-BA0C-C064-C2872D1EF4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6A6DF6-5875-F2D5-DE59-B78B66D9A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99D13A-F60B-3604-233A-75EEEFD4B2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1634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37672A-B949-4E88-582B-ED1D2886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DBF3CCC-F34B-7D28-E9A6-DF3F6785E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4EDCFC-9B72-25EC-2082-91BF0E5CB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C64BD5-A1A0-850A-AF22-F314C302F2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63F8A9-F5A0-AC79-90FA-05EDAC3E1F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E3C606-8A7D-2532-F40E-1F45F65CA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A8BD89-CDA9-922E-34B7-4AAF34F9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89983A-0A9D-7380-24BB-06C0551E60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26275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1DE158-4EA3-399A-6406-B04E21DD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C4E53B-3BFA-8D4B-9FC2-C8AB86CBB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8B8D8D-F959-C8AC-2A66-2E8296967B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94BC0A-7116-C449-8082-FE139E4A46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9E8CF0-1940-1820-8A74-C423F2FFF5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246CAB-33A3-1E9F-8A1B-A443C5EB10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F2E680-19D7-3F4D-792E-DC1B8C5C7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561C3F-A26A-E855-C6CC-0B19663D2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92457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CE3C1-B458-8738-A635-AC137A71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A12C94-7068-3EE0-411A-4E8334405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2BA61D-E587-347B-07F1-C50A2E139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E08D0A-16FC-058D-DB3B-7CBB56B777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66AF04D-C81B-E8D8-A097-68532167DF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C84FE5-10FF-E37C-BD1D-A4D708EF3D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6B8DCB-1738-1EC2-3302-95AC16410F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385212-9730-487F-CC3D-601C55B9FC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95842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C5AF58-97C2-CB3F-EE4C-98CC0449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F149524-DFA7-C258-CDB5-AD50CEEFD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52144A-061C-B6B3-16C8-0139BE54F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BF097B-4FB4-7166-032D-DC9617B286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B9F332-5755-787C-A7D8-FC363675D9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62C897-8AC4-E6D7-4391-04630EFA7F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D890ED8-8E84-1447-6ED5-0DAC61AAA3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8B5AA-FAF8-C27B-5DE6-7424407F8D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831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F30F238-6A25-FE18-0EC1-880F4CEDD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26D5F4B-65E8-A341-4EEB-633B6CE3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5C014B-FB26-450C-50ED-A5CFA4ECA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E6EAD2-86EB-0710-101D-E83155D2A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2441187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77D8D6-C3CC-7332-0171-CE9DD368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8CAE1C-CF8C-BA64-4E25-4D45C3225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87A26-80E0-1232-C8FA-7F53F74D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331121-8CE1-47CE-EF22-608A51D401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34CF16-4D85-7028-9785-F1BAB13C3D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26F8F8D-7B1B-EC21-662F-21BC8DD3B8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FA8F76-32A5-8A8F-787B-E0061E26E6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913676-1B28-AC0E-EE2C-9CB1674A92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31261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065F6-94E4-7BC5-AFA5-D9B71E97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4CACFE-087E-4C43-E50A-BB5ECDF8D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F8CDE8-1B5F-2520-EEE1-02B0C5B16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77AB89-06BC-5AFF-159D-BBF60E25E7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92A6DE-BC3B-72AE-A164-85646F0E42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1E7216-5405-8A37-0BF5-DAF864421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CC1312-EB2B-3BAB-9549-38BB8DCCA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DCE877-727B-D1B9-9C8B-22A490342C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156079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B3229-FC0F-95C5-94A1-4320E842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752EC3-A385-8E6F-85A6-941922B88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717CC2-AA8A-E28C-D9DB-6909FF4C39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212D61-B8FB-6FBF-4BA3-9CFDCD05EB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358087-4B04-0B3E-F233-B1A3293682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8B8DB7-63DD-F20B-56C9-124BFE1AE4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4A0517-AB77-DCE2-AEBA-B1466E5BF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2CE3C9-FE8A-EB4B-DDEE-4831D96142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08480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CD10F8-0A41-2FE5-7172-DDA94B81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3929A4-99D6-803F-EF10-68C5C6A89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6B5FBF-C2D2-70E3-7A03-206D45216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5D2649-C8BC-364F-3372-01F687EFE0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E54EF2-258C-BFC0-42FF-0AFFA6EB10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DE8684-2631-DD69-2EF4-B1507994B3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ECEB46-244F-17DC-AB85-00C99CD30E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D5A744-2C16-210E-2A41-9015F99A1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33280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3BE80-A041-3EC4-4981-A46BA178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D38F29-B625-C1ED-29D1-2D8B2792B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218FCF-861D-A5DC-76C7-82318B958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6E308F-EF83-E5E1-77B6-97835A1671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4A84D6-E2F9-C1EB-91C3-D9E7F6BCAC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49288E-6817-472D-08C5-87883E2B0C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C89768-CCBA-ECDA-5EC2-D60F167F2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CDC3EC-8DCE-19EF-2740-6B347E5154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13755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A11BF5-D2AC-8027-7096-3D8C815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069AD2-EF61-6F65-A185-8D21D6BCD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B3D189-E272-4E13-1E65-8BD60C064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1C3AE8-4A95-A21E-A554-EDCB3FEBF8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639EF2-3A54-04ED-EF78-DC1C556B78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BD7468-08ED-E206-124B-AA523E53B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03C270-7268-50D3-A024-66EACD415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2F9AEC-208A-62D5-E108-D759C1CDB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622372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33907-B05E-AA47-C558-D8178B72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801989-DC30-F9FF-FC31-BA1502DB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9B8BE0-F476-773E-FA16-F71D78CF0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ACF2E7-EFEA-53FB-CBB1-6877F14BF3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2A943F-C53D-7345-9749-430FDD7C6A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8DB89F-2FBD-6488-5668-4FE43A7C33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3DA238-D91C-6572-E7AA-719C0A676D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63931D-2B0E-F9FB-0BB3-511C2BFD2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84626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88962-3FE6-4B82-87D5-0F87CB11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D24912-BA26-E3E2-D223-DE57AA357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5D4E7D-8F3F-7FBE-0259-CBF6649A2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1CF10D-DBC1-3823-3C9F-E4E85AF882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54EA65-4E9B-739E-1B07-59D58E89A9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7CA037-E005-C1AE-D134-DCCDF5299D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E46101-1745-5533-5BE1-01CD3A5A5E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8E3739-3861-C6AE-46ED-DEFE23665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748146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C663D4-0599-88BC-B502-7C045EC2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4C3A3A-788E-90C4-476E-66F13A0BE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8505E-D58F-8AB4-B99E-D46DCABFD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EA7B78-BF47-CC4D-E02A-652EB3A803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666460-D7C6-5F06-A8FA-EEACE74E35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02A391-630B-0752-5831-3E463065F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1F4315-F6D8-3E79-D7B1-7EEC00D78D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40510E-2FC4-EA4A-4750-CEB189295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355385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6D68C-CD2A-77C3-939C-1C8F919E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EBA66E-FE15-5307-409F-12503FE9A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2C0997-E8C4-1069-557F-1A7CDFB80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9F3289-C718-69F6-20E6-91A125F7D1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96495C-404E-8467-66EB-7B02D1151B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74EC25-52F7-8944-14B7-EA3636790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EFDC3A-4A59-2E72-8A44-45B34E0D3F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220E5FA-CF74-8E22-8725-A1C563A094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313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F7ED0C-87EE-4AE2-6175-3CC92078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7C54EC-C6B3-8979-528F-67D11B86B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D56991-1C1C-CDE5-812A-986F17F70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9C5A16-3A4F-F491-509E-8FAA50E88F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0D1AE3-0A87-B77B-07B4-0E0F1E10E9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F9BDFD-2C92-E1B4-DB5C-00E098FF04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2B51E4-2038-C0D1-50AF-55EC3802C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B0A7C8-DC18-EBAC-4D4C-6238359BEE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464721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59777F-F6D7-60E3-5C6C-D922AC90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6B5550-5875-FDE5-40C7-32D9F4131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0F6DED-8E92-E439-25D1-48DEF309A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CAE4DA-A5CB-8B89-4969-2DD4850450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2CECD9-86DC-E78B-408E-4231AB9314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BDA520-AB4F-CEB5-B894-D71A5ED9B9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909222-A698-B442-E8F1-87ABBC426F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127CA0-60FA-F919-3DB9-DFB4B58FC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72335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CC937A-5316-96C6-7917-0EC483DA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841C2E-2740-1123-B3F4-E92D75242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3FF0CF-DA0B-A984-FF66-114989687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5B5EBD-7C81-BFB3-4784-4B07DFE5B7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685BA4-C8D3-E860-396D-432DBA6285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CEFEAE-AFF3-62F0-CE7C-DB21C63E9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10312A-55A3-A762-86AA-71FC446F85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ADA031-D33D-8502-6A0B-7237043D7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62842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F4E6C-3C4E-D98D-30CB-6752288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F25797-9092-03CA-DE5D-5EFD7FC92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212176-DD1F-CDA5-8E33-4ACCF3BA2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59A9D7-52C1-CB2A-70E4-7399A6A7A6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946C64-5FD6-61D0-A3B6-C114E2277B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26D90D-22BD-BAE0-57C9-6415DE495B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61836F-B792-597E-314D-0E1796C0CC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6B5E87-1E38-02D3-0560-C97F52E18E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991524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AE77A5-7B00-9150-8F1D-03E185A5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F17D02-3690-A76A-AB63-536CBCF46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5CB39D-6C56-AA1E-AC32-5EC6E3799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875A08-06A3-DE8B-06EB-52ED3151C1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5C6920-7F63-0538-D793-A13BF43460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376067-EDF5-E00E-CA10-BDE5369F4D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7E8B2A-B150-ED57-6296-24D449DADF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58F109-7D74-4644-A0FD-1E9DEDAA57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88421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D786A9-68A0-EDC7-9E6F-7A9EEAAA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5FA9CB-13CC-9375-ECB1-DF45DC5B5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8A4CDD-9423-D50A-31DA-25BCAF027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41969D-7C39-A7E6-CBFB-F175560E1B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B77940-9C0F-E661-4A90-5DF51EC040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98677B-BE84-04F5-2079-ADA809701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8E8213-D31D-D06D-6FC8-424B6AEC00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D33A14-FDD6-885C-A5D0-A7C68D8AB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02699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262E2A-E46C-FF62-A7A4-8C2FA906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61DBB5-7D6A-616B-549C-4076F737B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3A17C2-2447-6AE6-71C2-5C264329D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DAD4D9-B201-C464-4679-45E587D314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E848BE-CB84-8F55-3341-9B84995CD7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825D62-A996-3DE9-BAB0-F24952DFC3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F920EC-298E-B226-6502-BAC03930A4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6CF0D4-2E1C-CD1B-39F8-50321CAD65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38825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5DE9B8B-44CF-8592-A397-C18E4D545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BE088D-C2A7-DE0D-E35A-377FBE07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9DE755-8FCC-37CA-02DC-A4A395F02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984996-8969-9FED-BAE2-B8DB28A80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197843702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E7BA74-0632-69B7-B8CF-E83A5D10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CCB5DF-76A8-2BA7-6B3D-83248D319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3ACFDE-6C4B-AC12-6DE3-9F57DA302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C532FB-B346-BBEE-9834-83984D6F73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984593-6EF6-233D-99BD-695D970E9B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35249F-84DA-9A66-49E5-FDC3A88DBA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316FC6-5EBB-8463-C263-A7D121E8AA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D3EDF6-1D59-C644-C025-A8D96640A4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65080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9007A-AB39-27AC-B922-F0CEE5C1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F77B68-FA77-2F4B-5632-39DD5C7C1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CF5D9-1088-6BEB-012F-05492BB75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5297F1-AA19-9F46-A356-50571E5B83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939C46-F407-BA18-6FA4-B96C31A3FB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B1C690-D9D6-D3AE-7A08-18EB12328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90E203-06FE-7041-BB66-1991533539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967741-48D8-AF84-D6AA-7A16FFB5E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865650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317404-95DE-297E-ED3C-9391FCC4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EA9C37-24CD-592F-70C5-AFEADA6F5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6A65F3-1404-1523-0477-9DCD1E3AF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3E0B8A-6FB7-FB13-2E69-E010469DCB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212A3B-0EFE-D363-BC46-166E23D018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B4284E-ACE6-7200-2CB3-768B38D19B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677861-EF80-EA21-8669-B7113FFC0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36B5FF-943A-BCF8-DFFA-8FFBBC7744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991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8B509B-076E-DF9E-B698-A2F94F5D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56EAF0-B4EE-56EA-4788-B61173BCC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404EDE-049A-F2AE-1FDA-D325083F7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E2096F-4071-A172-01A5-69C1DFED18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CD7E05-E92F-42F3-C968-84D0C25FB3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2FF8C5-26F5-8433-9FD5-9979D78E9B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DDCEA1-5304-9AA3-425F-7246A6A00E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BC867D-66EC-EC85-443F-2A08F1481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1516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FDA6B-794A-D9C6-CD4D-E9B13760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406D6F-D489-DD5D-8510-F4C61BAA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B45963-6BCC-C82C-35FA-11B40EA20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953E3A-48F6-2BB3-5CE3-30ED69B7ED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0F4F23-781A-2AF9-2978-080BDAE929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597618-66E1-73FF-3F52-FA36D54DAB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318012-AC91-805B-B74A-39F3F0955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AFF5E1-6B83-3457-5435-135B195D7E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34085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3DDD57-4813-035E-EE25-A642CC31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C0D0A8-4370-EEA1-E6B1-3D2606CE3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C0F63E-A832-DE08-FAC5-DBA68A933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DE12C2-B09D-CFF1-F2A1-75EF5D1F65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8C2B51-931B-AB50-FEF6-B3CB54AB5F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34CAB5-B7FF-2D8D-B4E6-7EE177AA9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A207A3-3279-8328-1750-94D17B2E44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BD9E25-135D-FECD-C038-276F0FDA1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471173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9CCED-CC56-F693-5178-94FC92A4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D6BEE8-045F-6B3D-EB0D-B40D35180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FD09C2-E7C1-3D18-B751-DAAAC9842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3677D4-B1CC-320E-81DE-8B55B90F46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D1F7EF-7B1B-5AB0-4B50-4B7FD6B010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5EA10C-8555-E969-E127-249FF729FD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EE6D61-D4E4-587D-C373-079494BCD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90983A-D66C-05D2-2963-D9A4B6CA5C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6038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9C384-37C7-42CA-F65D-77244B9A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FB6EFC-0644-2562-8AF8-6AF713C7C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506095-E8AD-35FE-D3E3-ED297E8EE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2E14AA-7A46-B9F5-CE4A-93757CC7F3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57C4D8-CF6B-00B1-13B7-1F8557C05E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0A5B1D-E929-005E-88FF-FB888C0F5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979E3A-0FB9-06BE-2271-5B0BBD6210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E8A15F-E9FA-AFFF-AEDB-FE2AEAFC1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007153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4D96D-F68B-A5B4-9D07-417971D1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6FB234-34F1-A0C4-4A99-96B416027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FCD52F-FC5A-8257-6957-8BB1B5CB2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668B17-30C6-B668-5DA4-53386DC79B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B7543E-8506-E213-C862-50DC8011D8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AB5209-6DFA-EDAA-E90E-56602143E1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1FD5BFE-C9BC-EAE8-0EC7-A8CC47380B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D709F5-D31C-9014-B1E5-45DE713888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189513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3554FF-B283-F71A-DFD0-09EEEA5C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FE074A-D752-2091-298C-8A07D639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F6997D-8CB2-94DF-1832-F03078085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F0FDDF-2BEA-8707-75A4-EE72C17985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88A3E9-EB08-B539-3C8B-0F8250BE36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6B64B2-EF27-7A3A-EC3A-0A39DE864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A54F7B-C462-B970-4B77-7ECA4F1D9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B8BEC1-36B1-C230-4D2F-9FDD6116C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443428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23D58-9F95-B02F-030C-059CB617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47A73A-61CA-5F33-F8A1-FC348D78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18DB30-598B-B4C4-6D81-9E4C821F6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760ABB-BDD0-B69C-0107-3CB508248B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0CD515-8CA0-9F13-AFCD-61C225A555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A0A80D-C21C-FF63-90BC-F10E303A1A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CCEB92-006B-7570-A931-97C3984258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254EDB-9B8C-CBA5-FBA7-FECA8C836D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6521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3EE04-0D50-D91C-BD64-17924BD8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A5D9C2-88D1-F7BF-2EA6-05E4A6EA9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374928-FFE7-DABD-6E12-144794569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7BBC7E-689A-4F14-E1B6-394C3014A9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45A3C6-3A1B-41A0-E57A-8B0B058254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278A11-1AF9-FB51-EAE5-7E30CBDD53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E6A6CD-1F4D-9C3D-D218-B0E861A8C3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DB88AB-FF88-54C9-CEA8-BB1B5F6EB4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171221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370E64-30D3-1790-3CE5-EB4D4390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1AF3B6-0D51-9ADC-EE56-57F092AA5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D2D24A-D244-D85D-5D67-6CBADD3E6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25C851-5558-5A17-B25F-035649D860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3060F9-EF36-6E72-5E79-6105386046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1D89B9-0FBC-ACED-4572-4A809D8AF7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DD3CA7-75AF-4FDA-4A28-A02A01CDE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E2513A-1309-4CCA-81CA-99BB5CB894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463677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4CEE5-A93A-388F-E8CB-82C2C484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D77E88-242B-21A4-D178-128F0C443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5DE44A-DDA3-B8E8-7F91-40534EA63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066D34-B670-E5D2-799A-6EE89FCED0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3A395C-6F5D-59C1-5026-41ED673FD1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5D7309-D557-97A9-2982-C294469D7E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9F5EFB-DDA7-C6E2-A22F-E851694B91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19D6E2-B67A-AAD0-6534-D198CA0A0D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631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03007-6FFA-4BC9-8CAC-FC45B82F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C775A7-42EB-8EA1-B7BD-C65CFCA7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29634B-9C2A-EBE5-6E46-3331CDA67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987CBE-1593-24C4-4D3C-521BB8263D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A9BD6C-AD4F-C2BC-0F2E-DBEA344755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D55F7C-1BC3-8C6F-7EEF-178B3DEA7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CA8961-7662-DE1B-38BF-1E75FF84B9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CE469F-71F9-6055-50A5-70D343C795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225212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437A83-CF0A-1C67-3843-2978A367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4B2158-DDCB-77C0-E5A6-8E24A42CA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037F18-311C-A15D-ACCC-49721E4CF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C94A7E-0F05-40F7-E25E-483B32C761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92C61F-4604-A91E-DB42-E276927021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9ECBA0-EB4A-BA6F-52E9-124CB43D4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054140-942A-DF0B-2EC7-366AB7583B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50648B-FA7B-7CA1-7BD9-0A4191110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61291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8B98E-5976-4AB1-4621-50958FBB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E2B64C6-1CEB-2AA0-6676-26F46AD61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E9FC3E-81CD-8E9C-9E5A-F12302626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A2F5C1-EA0C-04A1-DFDA-39FC086BAF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F3741D-012B-F77F-C8D9-3D5EC05D59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322AE9-F20C-EE44-12E6-A34D487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F82B82-7603-7B8C-6C07-7F1C1ABC4C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675E3B-33F8-90F0-6688-499328EE9F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558716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000D04-2FDC-70F1-8035-B6A533A3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F4C386-BF73-5A71-3B54-DA0F4251B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A34B08-26B8-4ECD-F8FF-E6A2D9E93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9E0596-8604-9949-E548-263224782F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2627D68-499D-6B37-617D-391B2BE597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547E64-D3F1-249F-FBB6-ADE3DD136E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C27F25-B26B-235B-37F1-9CB6F257EE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692446-6BC0-AD08-6615-EE50495E55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770851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D2B93-1C31-A2F0-1966-B93C1AE1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1FCDF9-774A-2C3A-551F-376E3F9CB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C956C1-DE40-A15C-713A-CEE6134BC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864DE6-5365-9C25-667F-6D014822EF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9BDE54-AE86-2CD8-CDD6-736A99991D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3903D1-6A36-518B-C545-D3A2FC7DDD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68A94F-E208-2BFB-E6C5-6EB93C607B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870DF5-9C06-DAF7-786C-0204DAA065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3779636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18A89-B365-D544-1D6B-306F4FAE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8CBBB4-5821-1AC3-70D0-16C922883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5C1241-CA74-1F00-04E6-354B2DB70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ED0CB4-6ED8-12CD-2236-29AE6699D0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FC0C96-BF11-4DAC-4550-43B1900760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32B2AF-854C-7E1A-DC7C-9AEDE0C83C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562B08-7BCC-5150-F386-6016C6B8DC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EAE54B-16F2-97DB-D545-BE35E00CE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981975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C25243-CABC-7D06-87BD-88CB805E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DE2D1D-3693-E827-A165-2E129766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2937E0-103D-5A8A-BEC5-B625001F5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F404B4-76C2-0642-E887-B32100B1A3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6E9FF8-94F9-7A81-21CB-8156BF7476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B95D8D-2AC9-6007-BC94-83A7B9124B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180BFA-7777-DEB9-4048-471FB3FF9E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54360E-DB98-15A9-C30E-A8C1F31CF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618762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D4051-08D4-DD60-A90D-C845CB2C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EB63803-E840-4E92-A04A-FF7AE9402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F33FBF-7083-C48C-6DA3-295FAABBC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18C344-FFDB-C4AE-9F2B-F761A94C12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D50FF3-560A-1145-A424-2B832545BC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A1EB51-12D9-0EFB-36B5-18BEA8DABD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00E310-F7E7-C0EC-D6C3-20214E9C72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0E20D3-624A-591B-C486-2F6706AB4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168709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0A3B0-C2D4-A512-54A7-B522DB02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BBDD0F-6730-C690-F9A9-9CAA9F926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9AF5A5-F756-121F-6B2F-799B9A08F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0059FA-55FB-D96D-9561-AB15CC5FE6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97533D-4F33-30FD-3DF1-9AA23759E2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20BA22-CC1B-B812-75CC-4DBE531F1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58F96D0-0AB1-B6A9-9551-BDF06398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FE9FF7-7E1E-7944-7607-594AF5607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196375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264B4-933B-888E-2157-6D182D76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80E22A-8B70-7A3B-F37B-BF549E147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A5A7CC-D074-EC45-7358-C006C8AC6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3AD1A6-0F8C-9EFA-67F7-0D79333AF0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5FA083-2D5F-5D7A-B40A-7409B0E4B2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C1792D-35D5-9C95-5E70-16B3D9DCCD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08E170-F025-B2CF-57E9-0DA3327401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6B2D65-FF85-E61D-934F-728808BAD0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744268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356CC-88B6-39E7-03B1-C4F53CA5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5C52CB-E377-293B-E6AC-E419E155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247D2E-9D6A-0114-7603-63E3C2452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231DBA-6F94-18F3-6E30-F882D16FF2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89BB61-A230-E25B-0CE7-3C05271730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4BB276-F678-B77D-64DB-0E01B91864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1DDC6-D0A5-60FE-500D-B971D917F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E21939-B675-4EE9-4836-B7B9D704E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032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9ED5C-98DA-8C32-B0A3-1F0E764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8281A7-0DF4-81BA-247F-96E3AA91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951635-32E8-622D-0D70-03DF5ABC7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B81307-6918-552F-59F4-2099C925CC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E54286-3262-AFC7-C4EA-B715E8AC6A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6EC4FD-402B-CA54-1C29-43498D081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C191AE-A91B-4167-20BC-C577E9C50B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4CE419-CA34-A831-8300-9A6DF25183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335201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6CD5E7-F961-8858-0788-5CA17EF1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B95E27-7913-9E91-4CE0-8B0999BE1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923C3F-EA71-7915-35AF-901391F01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8A1C73-949F-951A-B9A1-52D27E9879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CC4DD8-0255-1B78-5778-D87323EA4B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1BBABD-7E38-0E13-2562-3632736A8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A70C09-849B-AF7D-1FC3-08DC415EF8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79A380-0EF6-B070-F7D0-3ABE45B0E2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407930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5D5AD1-8703-4263-DD38-84833AFB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E8E868-F3FD-BD9B-F34F-8A1A976A0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9E7FBC-226B-474A-DD35-0F44B5353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A15AA3-8886-AB77-980F-3117971313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112B78E-1B6D-4DE8-B380-A9AC6F296B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50BB3F-3588-423B-CC20-CBAFC5B520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CC09A4-C2B2-B089-FF2C-70C2C4283E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2D6C29-5A2D-D4F5-7267-C23F6F0EA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439691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23341-79B8-372B-4D37-A421AFAE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926F26-A0AA-DA3E-829A-ED74C66B2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BAA4BE-A5B3-F947-40A1-44BAC9AA2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935B11-83DE-DBCD-ECFC-9C65C16D33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F30478-353D-D9D2-0083-49C737E340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0F196F-3750-E41A-3454-4187361D94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D136B9-3BA9-B79F-34C7-D1AA8888F4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A6ECD6-0431-76B1-F354-1C44A6856F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636122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41994-0019-0F18-9151-505721AC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5F8DA8-2111-76C9-4FE9-6DA1E5F94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6AAB6F-ABED-646F-CDD9-A57CAF2DB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98DD80-8273-224D-4590-4AC94640F7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DAB0F4-87EE-C75A-3D02-33F4ECD90F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FB14EA-AC59-63D2-7871-E64F407C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86D11B-30D5-EEEE-E8EF-279EA394E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3CF04E-AACF-6634-C20A-7CDC759867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9223233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D1579-914F-BDC5-59C3-06201E33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40B446-F3D3-2429-CCEB-309090991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2D1C6A-BE36-E7F2-C78F-A16E2B0A6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2D2AF3-6849-AD8F-8C39-AEBF9F3220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72FAC87-CDA9-6AC4-7887-07BB987CCF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FB8CC8-45DE-E4EA-0C6E-0017D8F18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62141D-B4A9-6515-B52D-AF3BFE2A2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EA1FF27-5A53-B724-76DF-4FA61A2E4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807113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036A6-2375-8BA6-C590-08591E6D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DA00EB-5B88-4E4D-3FDF-F98D70926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DA341C-76B2-1EBA-ADB7-5B6A9D538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1D9631-B66C-9349-770B-9D4904F65F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8514DC-5BF4-BD0D-A618-58D0FA250F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E35B9A-7CE8-366C-4C94-CCD12B3AB0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6DD7F0-2C90-CEA2-350C-C5B387221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B80F00-5D35-3DD9-BCBB-87FE5F7FC0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609107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4B0C1-2FCD-82A7-62A0-FDB3D6B6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6BE536-689A-9FFD-6DC0-7137A6DF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EE046C-621A-00F7-BFBD-A98A3D527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CAAF10-D4DD-E286-E79F-E65D270B42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FD7036-CF2B-4A94-69D0-5269CDA3F7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0FC0FD-378F-BDE9-8F14-B6AD0E454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E82BFC-12B7-0299-7417-9535F22A1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28FE12-BDEB-0308-ED5A-5FDB1BA29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830015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640F-17B6-1DA8-0B6C-B0DA68CF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E422B1-78B5-C8F3-2BD5-B6845C6E6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114E3A-BEE9-21C8-893F-84EAE31F0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B45FA9-F5A4-1808-3113-23C84E851F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F4861A-957A-277F-4C8D-0A8BF07B2A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CE0DFA-4E8F-6541-0757-F1038A868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7A9393-3DB4-26F5-3603-87175E7DEC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434A32-E516-4C4E-BB25-E7297A4D6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5150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13F56-7DDA-265B-A9A1-0C40EFAB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832AF9-16F1-DBB5-5622-2B1F7FA4E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AD8244-EE55-B947-3D98-CE41E5B59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F15406-D72C-4399-9481-5EDB1491D2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027053-3FD5-F340-FF61-FFCE964ED2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B1A9D0-0F8F-422F-1E47-088FD9C6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F150B7-41B7-0A89-0511-48F8C6B971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11A6EA-52AD-1955-24F5-2ED52B2EFB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608347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EA38A-B316-0B1B-828B-6E2EDA61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AA9D45-9684-A1B0-FCE0-98D11BA8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651635-9FB9-034F-8F0F-7A7BE5CE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29EB83-0B17-C5B9-8395-242805644A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328855-2F40-0ECE-EF4F-B64EAC2AA1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2AA22E-4833-BD97-57C0-CCAD79C1C4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36E2BB-0105-09E7-B5C5-4E5E8AADB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FE59F6-6FEB-7BED-CA9B-73B0C39F8F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121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47101-196A-3BD2-FE1D-55DE3A06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391C62-01E6-3BA8-D522-2B62CB466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A7ACDC-71AF-2CAE-3967-201F66519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7E6A76-134C-1FA2-256B-72F916414B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55186A-6534-AF35-BB82-911467C37F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AF1637-A006-A5C7-0D93-DFE3D739CF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635755-9B35-AEDC-0824-27C333B188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3594B1-9A65-601B-52F0-CE931EFED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231668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FC4E3-17E5-C80F-FF5E-C5C2728A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AC1489-BE25-2FBA-993F-7BD13837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AD643F-C727-543F-AA67-BD76F9CE3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E0AD30-7417-2B74-2E7B-F453F8B70A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B2827E2-B63A-97D6-F40D-CFCDE4BE27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2CFE8B-D41D-EA59-ECD7-BF367E568F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CFAA67-DF82-4428-3885-BD61AC71C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5D5332-616E-9D2B-943F-B7FE46E76E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127385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873EA9-052C-74FC-7078-A3A9D074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BA92DF-B282-6043-9544-E623955CE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9205C2-8B2A-F17B-A0FD-46A5471E3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84F9CE-88CA-9C8A-47BE-EB3A2F3B4A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89EB68-B5F4-DEF2-671A-20889B23AA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B5ACEC-4970-9A95-43D2-EE8E316B9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45A7F1-E922-DF26-84D3-C94DB854D0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047D91-3327-0DEB-14CF-3935A231AA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051427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FBB990-D96F-6A82-9AA5-191409F5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0CEABE-B2CE-8530-A03A-DD701EFD5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319F19-3CDC-83C5-98FE-A19C11976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FA10E9-9BC2-A4FD-59DF-1A7AEC6C06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655D3F-D14A-DF17-8C06-357DF489AE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46CAD9-E3C7-C3B3-C78F-A47D40F503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B8CF17-D3AD-D332-4616-F410826CF0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518590-5496-D0CB-E851-B81F49B66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109093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51E96D-AFAC-2CAD-48A8-CAA48A5E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5AD4800-A43E-C45C-357F-1885DDF8B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8CFC9A-BDA1-5D0B-0AC7-962ECF500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53E53A-9CD6-835B-CCCC-B08AC8CC88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15D8BD-9AF6-6707-66D1-794D275EA3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1B31E8-9AC6-ED6B-9EA3-A79B62FDC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AD177C-4DB4-1679-01CD-38F8C0F76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D9CA59-A03C-F75F-D541-3F5CEBEE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4008414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F2AA63-B6F7-99D5-EF65-1814815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B78553-2CC8-1924-0B57-657E0BBD4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847345-74F1-42B3-754C-16EB42FA9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C13FF3-D314-E14E-F6A1-1E6A477628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6A22C1-FF98-6E25-AC1D-17949CB380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5684F5-5C01-4638-F718-30CBEB511B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9D4630-A857-D291-BCF1-660FDB5893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18A222-534C-C006-0C29-3F84FEE86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626591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041011-84F7-3B63-6F8B-E755BBD6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68694E-0211-AE02-A2AE-665B279CF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785A3E-20DC-07F8-149E-1258A7DFD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E1390F-62DC-BD29-C4FF-CEEA79FE60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E09401-56DD-3965-0885-B848EDB86A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DAB1C1-2296-CCE6-BFAF-610C545AB9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55024D-EA5F-871E-4543-9A0C300E26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71335C-10C9-DCE6-6BDB-C7EE5AB62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02000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A494F6-64A3-A5F2-00C1-CEFFBFFF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6D6913-358B-8485-740E-4A48FF76A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A99C1D-F036-E89F-B992-026B4BA15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C0776C-15BC-579E-5AD4-EC9066F791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E71D55-382A-61D0-A49F-FDB1EBF532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DBA7D5-F8B4-84AA-FB53-892F5F443C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A6E2B7-FAD3-EBFC-8B27-CBBBA279A9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B8AA07-A613-FB91-5B46-E742D72F0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2092657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36E11D-47E6-FE04-8095-5199CB98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E900E0-D7FB-7E6A-003D-90DA2E5A4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D33A05-6948-8ABD-7297-6A3C4EAD7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27BB4F-BDCE-6EC5-FAFE-E016BEEBC2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F7B7C0-B4A1-D13C-D16F-A34032ABF7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B3F4F0-E5C2-75B3-D381-71C8E93926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402727-EB03-2390-4F1C-272FFC91D2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2E2FF71-1B0A-1B33-0D81-1C77C4069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499333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DE97C2-F545-6B45-F3C9-83FDCEEB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535724-F6F6-412C-FE93-C9F5A804D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9083DA-0D60-7CBF-8023-214B3DD31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D21391-331B-B43C-B3DA-4968046EDF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A700D7-F4A7-1E9E-D4E1-2011325FD2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F5603A-B9B3-23EF-EE7A-D96F67B6B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CE2803-7542-AEBB-503A-397EA4904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65B2E8-FBA9-2361-508E-011DC04C0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014600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B449B-3FC1-8B7D-A526-83C7DA95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58F67A-28B0-9BD3-6E2B-AE069434B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1CA871-027A-C03B-8B7C-99399D81B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81ED60-65B4-7354-9988-9349B19BE6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B4520B-965A-944E-5908-B3C64C7BD5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302D1D-B45D-0A9D-FF0F-9162BF538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9CE317-D527-4B69-6CE7-8DCD8DD0BF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8881C1-10B2-0F2D-BF6B-2EC2E017C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8385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9951E-3105-E095-BC35-8A28095F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6CC269-9B7F-7A0F-CA2E-F6826AE77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2CE45C-0768-8051-0008-80F6CA52F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B86162-F921-45BB-E981-5896460654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AA6C62-E4B0-CA91-0AA7-FE21F823B5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B342B9-8382-0DCF-47D9-E709446F9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30B717-CAD6-69C4-204C-7522F68F0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D223B6-D1B9-6B8D-E466-55DAD92054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80081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A73B5-B224-F480-59A2-DA437213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2A4BCC-1325-1F2D-EBA2-93FB76BC9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115859-9127-0473-2929-8FAA70CE7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0B1FB2-02BC-37A6-63C5-C796C3773D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4D3011-409B-130B-3A34-E29B6B3187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1D22A3-23E5-A822-18C5-D61DE4815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EC4568-B03F-29E9-8A74-3838EC42DA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BF63F7-654A-62BB-51BA-F29329057E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017262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18C26-2215-3E2F-C526-DE7CF263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009503-0E31-8CF2-1105-9E139F6F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C37A9E-72D8-B2CA-7F7F-D2FAEF15C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205F53-2A65-2346-63DA-85B01BA910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BE98424-51A8-147C-62FF-852FB03C33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CBFBA7-E8E6-7A9F-EEAD-25C675C214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5CFBC8-DD00-F45A-D795-D1598992C6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F4F7E0-42EA-CC1E-BCAE-9930A2469D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228599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419A5-FC09-D0B5-114C-F7C0E9DD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38DBFA-A865-389B-6CBB-B19DC7AE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5A6995-ED37-BAC7-AA19-A7C053C9D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6BD5-E46C-CB69-1C63-1199BC108C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FBCBA5-C355-AC42-44D7-B562C8B717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55D335-9D7B-22D9-C376-48DD58923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27C541-CC67-2C9A-B7D1-BEADEA0863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2C5C95-01AD-6A48-3B8D-A11D1DFC0B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202684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0BC65-9D23-7B16-C63F-6F255C13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7EF12E-C46A-734A-230A-9E327CD2B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C95BB4-075D-DB3A-4C3D-9159F4EAC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66D09C-79C3-E696-9F9C-73B2E2AAD7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1246FF-56A8-E2FC-6EEF-2B2D640887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CC7CAE-1849-DB24-73A8-81B1F3A04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F524C2-B144-645A-C571-EE322EA86E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631CC7-6A3A-8ED3-CAD3-8D88E1B17B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283526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372C93-A986-0791-447F-BD9BF82A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4ECF3E-34D7-47B1-5EBE-91234FCAD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CE0C3E-C74A-B07B-55F3-746E9B7E8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85B62B-5703-0359-29A6-39992714EF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DC4403-6333-7438-B9FF-0EC012ED69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4481D7-910F-D3F5-62BD-3010A29750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686D87-5063-8B38-9F73-C02EA13442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81F41D-0F37-5C67-6054-FF8DBE55A3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882090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DB0F1-F0DF-DFAC-09D5-D52C80F3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23DB21-B384-8B0F-0554-79B602087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45C7D8-A6FC-B306-981C-FE85CFF2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E64164-EB3D-E64C-7DD5-7BF719027B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7C27B2-09C1-497D-FFB1-EFACAD29D0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3E2DB0-28C9-10FB-6E6C-99319B2017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A95BA0-C3B8-337E-7C65-9C855AAB12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F1E6C8-AFF0-02F0-61E6-754FC7B8DC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089208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DC1CE-204B-7AD2-9E76-C2472D6E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E0449B-5D58-E01C-0546-E0C13FAF2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F00B78-2D2D-45DB-E2D2-6EF8E1AFE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D4DE72-68E1-F361-372A-AE151FC422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FF9011B-A423-FBCD-22E8-40C66BEB4D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AD5D71-833D-A9DB-DD85-A7107F11FD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742D91-5D03-880E-5F0B-4CEC571F94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0B2E59-9BD8-056D-344B-F3E7BDFBB1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98069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5BD38AB-AEA0-2159-4F72-B1564A973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37121F5-79E7-452B-DB4F-6F18F1CF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66FDB7-4057-0E18-E01E-F2EC07DF1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E75283-4166-CE7E-DCAA-4856E6DD88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184053288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0FC118-C317-952B-F3F6-06BE7EE0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3D119D-E1B3-50CC-3131-F0151C6A3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419201-3882-FC8F-679E-119461A4D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5423D-ECF6-F055-2485-C64341E6B1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B7A8F6-9DB0-43AC-42D2-9B0FE21103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D6BDFB-625B-6BE5-5896-536A803DEA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AC85C7-4B7B-8035-6F73-1E14AC87D8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EBF4438-3A46-52A3-8C2C-46603924E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068082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44457-9E08-0646-516C-15CCACD2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DFCBFE-6853-B716-883A-3978BD00D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BE348A-D848-1108-CF9C-AB4DF2707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FDE5DE-89A9-0231-F3BB-81901E4C5E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C8B1F3-1F08-7BBE-8125-8243EBAB0D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0A03D2-253B-4A19-63B9-042C195C0C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5D9088A-1D06-DBB1-9210-0A2ACB4B46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70025E-93A5-8660-1934-A91A0B06F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521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EACBFF-4C8E-47BF-7E61-69549697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FEB129-58AD-9649-5F88-124EEF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3A47F-BEA8-C621-74EF-209D16B52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DE7F4C-DA04-DB7A-83C7-D089A1BFD7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17412D-F0B8-F843-00B5-BD98D8FD29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A816A2-DCDF-A3BF-DD94-D33230F9F1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6EE5AD-0314-D5B7-EAB4-3054E17FF3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060F5A-AB10-874D-EA60-115C0024D7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07875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BCFCCA-3ED1-17FC-4F73-6A096667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B1E550-67A8-841A-33F1-A1ECC213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DD16FA-7422-1889-AD7A-667167A2A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4509EC-AD25-50E4-9C34-BFC9EB1CA5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8C379D-EB39-90D3-A905-21AB54927F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8500E4-85F0-9CAC-ACCC-056AC967B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FEB653-7BD7-E769-D715-B8FF76D535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998B9C-2A6D-31B5-65E4-BBC448C9A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522337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EC2EA-CFAF-7A8E-D113-83E93C47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C898E9-F0AF-EF2C-8AB1-5E40D7F5A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979730-A42E-BA64-B709-0836B270D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B8326D-A0D7-796C-F201-8AA34D2968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7C9C69-5265-D49D-D793-CF41B0A431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632777-84A7-31B0-D028-3742A57BCC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549838-D044-3FD0-8400-B9E8BBE95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2A5F23-4475-5AB1-D79A-FB17ED414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242490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2B5D6A-C0CA-4ADE-5ABA-80525428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21C0C8-6D7C-374F-DED8-784BC8D59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B78504-1BEA-E16F-1DCC-043ECAE4B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4D8A34-1B51-83C5-9367-E267F99DDA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D46CDE-5F7F-59A3-AA8B-B6AC2D079F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E2CEA7-4369-E65F-EA89-A697C8E855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2A208E-EB20-0CD3-AF5E-344F2953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21CD59-D455-82A2-759C-60DCC7F288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778223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AB8F90-9D94-0A78-F5FC-BF346F53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B11FC2-66F0-CB00-0F53-79AB9CCE2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A4A35E-FB2F-5820-19B3-AFA796D48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7E4B9D-0F3F-526C-9BE6-642705120C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5F7C64-F779-3908-5403-229EA23065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357DFA-A2B2-58F0-E2F7-C5085EF343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24F30D-0DF1-3E2E-7308-5782F88ED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25A253-CBEF-9160-3FF9-B89D81625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746702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3350D-9F11-7FD3-25F6-7A83199A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8C9FD1-C32F-4947-B85A-78C92B165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2AFB88-7E22-B0DB-59B5-870F31819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DD6F62-6A2B-FFEF-21C4-7C0AC8E93E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B94090-0553-8178-314A-C31CB0D9F0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75C5CE-D967-B6EF-56C0-2410D9F822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F36430-C471-C255-446A-48D7F95FA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3EA228-B3AE-044C-DADF-E2AE9B0684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925280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8D02F9-6C39-2E3C-97DF-0EDF896D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B586C9-66E1-1CAD-67B7-69A378377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D5A8BD-852B-159C-4463-0B9135D81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643ED3-AAD4-6829-D4AB-35DB35565E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85175B-7380-26D7-CA26-F8B5E63651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F3520F-7BE6-29C7-75F2-25282A65F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0E5C92-C4BD-494A-C35B-6D72A1E260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EAC36B-E579-EC7F-89CB-F9646FB57B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177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820D-C95B-3C79-3084-427A7AE15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8234C0-1C3A-924D-06B9-42C697342E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71BD5B8-CAA8-9740-02C6-E274660AE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386006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7764D-C800-45F2-398C-30CFFC82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4F4A77-A1CC-1BB1-3B4F-2132CA3F4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91E96-772C-314A-9A1E-0ADBAE7AA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E4C6A9-4EB2-1122-6D6A-F25ACE6BE8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4398433-C3A2-9DEF-0D48-619EEFAEF87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6A4080-8F75-597A-F818-4E5A9E1EC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870CE6-B933-F3AA-675A-3FB2BD179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E65D48-613E-29D6-AB29-295A6603E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02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F02AF60-2BA0-282B-13DD-68107963B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893B74F-1A37-B270-76C4-443B156A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1C3B1E-598C-BB6A-075A-742F3C821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807DEC0-E674-F5A8-F91A-F40E22046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70970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CFBE4-319B-774F-3DB4-8D896FF9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3D9B44-2594-6E12-1E58-DDD868989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CD9CE5-7BCF-05C6-4316-D37A2A696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A98BFE-EA8F-657F-F36F-643F49332F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AF2775-8329-066E-20D1-11539E896E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F228B7-DB03-443B-549C-645064C63B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09805B-C708-F164-04DA-DF722A09E7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5A4F40-3DC2-5507-B484-6AE8D68D8D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017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A2F7DE-9FE4-2BEA-ABC4-43E18F05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C20B55-AA85-CD9C-89B9-B85DB3208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068501-3C01-2C6F-FA59-7ABED3DFB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EECC63-A3C2-0D13-5C02-BE2E8DD54F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7CF22D-8924-4BD3-1A51-E3C994B643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A1D1E0-28E8-CFED-D2C3-C79F3426C9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C36AD5-9DB1-A315-484D-8CD061BC7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72A37B-B7E3-D24F-BD28-25F12353DE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42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739A6-D501-87FF-7F0F-78984BCE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D37A1A-36D6-5EF3-226C-9EE26CFC2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555659-8C7A-D738-B965-6B3066A4E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7B194F-F306-0B62-EA63-41D0F05C06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E49013-8236-A912-20DB-C168C8171C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BD6214-7B5E-8348-E49F-C1D548421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13E122-0212-91CF-AED0-1F0024B9F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6B04C4-B87B-D942-4A5B-C241D4DB91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68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C40566-362D-2487-ADB8-518DC192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1ABDEB-728B-8CD3-AA59-EBDCC32EF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C376D3-3758-1B7F-C308-2C6CC5D1B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337727-B522-5EB2-F6FC-D114DD3D7F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4E6F1D-2598-56CE-173A-751B0FA55C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816D3DB-206D-578A-7044-350F2E0B6E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F3980E-88F5-17B6-D0E5-B0E5DEFA9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1C4C47-75D4-A187-5CE6-07230BAE79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789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2C6A1-8301-BC14-2A71-A1CB5C93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2DD48B-BA0D-26BF-EC03-DBCFCBF28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BE0BD9-3784-5616-D343-0BD0BD4F7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EFC7FD-7AFA-97F6-ECD3-1984EB0577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543C6A-1826-1E4F-3788-2AEADDE805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3F5688-8CEC-2543-C204-442F5ADF78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A7147F-0CE2-7968-D67A-2790AE9AC3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3AA7B7-B336-A7D4-C6F4-79FF58C0D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5332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1EECF-896F-2EF6-2C88-04ED2AEE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2ADFB9-F513-88D8-0BE5-6D1BE10AE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A17A9C-B838-0298-D965-1A9839C89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0AFDE5-6A91-483F-8DC2-19ACB4A5B0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BC482E-9AF2-9EF2-F274-D6F853B3B3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F2918F-B17E-F166-6CED-B8EBF56DFF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7584E2-6135-5DEA-7EE1-811999191B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1E7742-C5BA-12B3-EA28-5925D28357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924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44FED2-5D6E-D6AB-31FD-486058D6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29D7B0-933C-C8A5-D11E-514B7F502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D0449C-C0E1-2073-25CC-EEDBF06E9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1ABAAF-DF61-7A3D-B815-1F9BB989DC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68984F-67A4-DF67-6878-3FFB5F9B1A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92A027-4A11-37C8-3A5C-2284329D26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453E-8335-CFE9-421C-AD6DB744E9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067763-EB94-8E37-AB48-39CDD461F7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997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FB9E9-846F-C0E3-E5FA-73BF25FC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F5987F-D753-24F4-0771-F41E919D8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ED43A3-C092-0176-730B-803063412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A1F70E-51F6-2813-1144-A74F91CAFE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7C2978-1F7C-E2AE-25A1-E064546AE0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67D7F1-17ED-04DF-F17D-A7429A7964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2CA7F4-DE0B-BDF4-F015-48565AA948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767B7C-D8C4-C25E-586B-09C1DC164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484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E2B5D22-4CB9-0937-53C3-BF6DB2A28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517E03D-DCF7-A826-67E8-46634AFA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FF2287-C174-CD90-B782-DCEA89001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E85A79-E891-7599-F4CA-587688C41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2863999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B0BD9-6858-135C-AEF3-A20118B7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3F1429-13CA-0B61-8E78-B4519B671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E4E524-45A5-CA47-E13A-F5AF68033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757FD6-775D-7F58-9C13-7AE33D64A1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4CCEF8-0D34-1B24-472C-B6EADA5550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2B45CD-E224-F992-C262-04EF54B41E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9AED0B-125C-3CAA-92AA-25BE68BA1A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9A1C2A-C43C-66BF-AF96-A7BC3BCCBD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529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BB8F0-D24F-5EEF-5869-67541D7E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2D5A31-52BD-44D0-8E3B-810CC44C5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ED30E2-420D-5F82-4A18-1F35A67FD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6E7302-136D-B8CA-340E-503B5B1B83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17007F-F872-5741-BE5E-306E098167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64A49B-EC5E-47E5-F89D-92E4F196C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8810AD-06A3-8B0B-A23A-F122146C42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570F8B-7C42-3D8B-B019-9C0E66897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7121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02D27-0D4D-A0B0-1435-7E89B97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CEA98E-F141-2443-6DD0-384B6154A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354AB2-1B8F-BEB4-7F9E-5F44A3C94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29BD62-3AAF-2D7E-EA89-F4002CB0D9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AD963C-B67A-8092-5227-5F062DDADF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9CE216-2B56-9BA5-6DEB-FBE353A415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C29AEF-86B8-EF97-33BC-80E4418D88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27F491-F814-00B7-7A47-FC227E1F64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856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38678A-EEE0-8C05-4F22-662FD731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1051C7-E5CD-44A7-8F0B-3052D49FD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49E1E-F122-87E1-04A1-36AB8A622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ADD2DE-056B-8497-3F7B-5E80D25B21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5B60C6-6ACF-3028-C51B-B661E439D9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D5B587-2DC8-7E55-06A0-832EC09D39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A563FE-8EB6-CDDE-CA72-239C12D194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9A3C7D-693A-7D33-58B8-773E2B260D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4147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F0416-19B0-5F5F-8B7D-D7E6A44E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F6108F-45C6-F047-734B-50B78C783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C99CF4-6154-83FB-3AA7-7B82AB2FD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08216F-ED50-B432-1888-A8169F4D2A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044586-E4F1-7DC8-957D-68CEAEDA50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28F175-1D61-A10B-DBBF-22B1A7CAC8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181970-B16D-8C8E-5D12-73285A576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F3F007-A857-8E3C-3B08-4D7DFCD6CA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3702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ABBC47-2CB7-F3B9-EBC6-D0D33795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887E80-AFFC-7395-F339-0B130D8BA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FD6837-0493-67B8-756C-99C678599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452A1D-75F4-FC32-98C9-B89C9E90ED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FB2772-25EB-8798-4859-9644E87BD5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9E76E0-7182-0834-392E-4A622F0BCE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5CC8F6-8395-AF7E-E9BB-CFC40C9E70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9B7356-D513-9876-1291-141A459DF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8265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2D63B-708F-F977-6744-07F49018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2B88CD-13BA-B976-7FDC-C0517139C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4DD16B-E004-3629-ECA2-43C5BBE1C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03A196-7E5C-A4BA-3CF0-17A85C90DD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85865E-424F-A624-61B5-84439D18E7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B9B93C-2A5F-AE22-DF5B-190C724FA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001EC5-5AC4-8220-CD6E-F4F6B029F6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15BEF1-72B5-0A13-9F26-07BDF930A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208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CDFDA-6CB7-4456-5CCC-6BF264AC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277513-53BD-FC8A-2D84-88384ABA9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16FEA1-C9DD-B77E-2692-5805FF3C8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1111B4-849D-3041-9D06-F3DACF7D45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E06B9A-B798-1565-1578-5FF6A1994D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EDBF0A-63CC-4F0D-A645-4F4A10F4CF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F685A5-FCB9-2ADF-C6F7-0CAB70E26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226ABD-4282-57BA-E206-E78A64680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17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9A180-4F1B-5593-3D23-5591F1FC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7FDF3C-057F-FDBA-845E-EB19E9732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79591D-4672-FA37-378D-C711A7230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067D5F-1ABF-497E-7B8E-C1E721273C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D970B2-62B8-3AB1-C543-2BA7DB579D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9230FC-1E7A-9E5F-C427-37210B0854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E0752C-80A7-1B61-FB8B-794E67C895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58AEE7-1A54-E237-9CB8-00E76A2F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4081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3ECED-4F31-C2AC-BC82-5CF5FC40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06E765-8D1B-09FC-1474-D2D0CBB1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F0ED8A-E217-5FDC-2944-EB9013FE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9FFC56-97EC-355A-2A3C-4F47CF1FC7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AD3CF9-5DFC-F082-98FC-4C451C28E0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8748F0-4711-3D78-EA0F-D5024DD923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F8F787-5096-CC63-309B-6F740FC1DE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BF390F-ACA3-DCBD-B788-DEC2EA69FF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60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5880F-0019-F17B-6058-A9EE070F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F72BA9-8834-A777-414B-4B713B3DB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683128-5BE9-9167-A0EA-6487BAFEE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B7F432-5F0D-51D7-5DCA-18C87FC0D6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EABE64-E03A-FE3F-7E58-64214AA379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D0ECA2-5D01-2AFD-421B-05CC53BA11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662F30-CC0D-C045-93BA-2EFA93BDC8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198C83-ADAF-5701-4ACE-C2B4C7E202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5227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388EA7-BA2D-B0CA-DE7B-FA0AFF2C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460655-8184-DCBF-E8A6-AFA426AA6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B8E80E-E9E8-29D3-98D0-5A549F8A6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E47EEE-8640-BAFF-FFB0-EF1BA272E5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3B4BF8-8AFB-803A-EE3B-FE6EA71EAA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EA9B0B-8FD3-D0A7-DF90-364E36B54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224601-F375-8D7C-8853-2787FD91E9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9FB470-7518-981F-9D7C-3D809187B2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0448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FD9E2-A65B-60F6-8A33-2BB516CB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B8261F-B233-16C1-CE3F-5A95446A3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57A546-59B5-7B36-BD87-09676D982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3D2015-297B-1993-B07A-18C3A55F1E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20A146-06D3-13A3-7459-8D4E00FE2A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8D6D0D-FE57-61F4-4E96-B671A126BC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A608AE-4C6A-C217-4470-B0A819859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11C007-A0A9-E3C2-0C38-CC0B2743D2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1626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FDC9E-845C-7650-3D45-D2A64920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DA7303-B681-FADA-6240-6F2DBF9C3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CEECF-E705-48A8-7681-970B13EB8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F877A9-04D6-3B70-0397-E333561713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689405-AEB6-1208-77F8-FD5757246C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96C098-992D-7D8D-D418-425F535C5F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0FBA98-3557-2BB0-9130-49747CC475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D13A0A-FD78-1616-44E1-E20F1D5A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8075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A1FFA-D406-EC7D-4B27-EDC03FFA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2C6661-9E95-6581-0978-2C0F39386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5C5751-2CFD-6491-85ED-A9A07F5E3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C75679-AD3B-6EA7-7BF8-5669335B05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08FC83-A53C-091C-4E60-B468FA03EF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5DD149-9959-D296-0369-F979883BD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0C7C85-D364-13A5-F372-FE84B3B992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4962C5-572E-2553-06CF-9014A87D00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2316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24ED0-851B-DB1F-071B-BE0B43E0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5417D5-990A-48F6-526B-DA4EE7EB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C6A8A8-1A8C-7371-FFE1-35AF87463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C81D33-FC86-05C3-CC1E-945F5F23A9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776D17-D669-3151-09FA-19991AD923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D47685-A447-EA55-C1AE-33FD73D1A1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AD7787-7103-5ADB-3572-FE7F594BEE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AD9BBB-577B-2436-E806-6CBEB98C7E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1526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0B2CF-A6B0-6F4F-5DD9-8E9622C3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B68C45-73A3-6F39-B7F0-DA7BAE7E8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BE0A31-19BF-131C-5A6B-E25FFE96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05F539-D9AD-A76D-5DAC-F0AEBA91F7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A059C01-9279-DF60-3A03-D6310BF574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0ABD24-6FB5-67B8-9A61-4A5CA0A41E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C04159-9F66-A4E4-795D-7DADA48BBD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6CDB4F-DAE8-BCF1-377D-AFD3FEFD8C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8515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F3C19-30CC-755F-163C-52031F71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11A2AA-1C7A-F867-A317-302A4D31E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56A55D-F7DC-D7C4-B428-B67B4CDFF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3B8DAD-587E-B7B0-05D6-1FB68B669D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9C9609-3FDD-BBF3-9972-A28C56BD295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DBE159-0F1B-71CA-A4D9-95546DA793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198A79F-76C6-05DE-FA0B-82B0E82D3B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917BDE-D117-DE1B-B57D-D46C417A8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8676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82D58-857A-0EDB-30AC-5861EF21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A209C3-EF11-C734-849A-A95B569D6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98E42B-9DB9-0ADC-7239-8AA92CA54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2D10B8-E0FD-C425-7BCC-9E1A7AF41A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1D2B96-B9BB-7C77-8934-EC7DB0C8D8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EBADBB-5925-720E-2C74-6ABDC53A06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9AEEE9-C322-AD3D-7C6C-3258498853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639436-FABD-69AD-F460-5300F52072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9875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F6749-0F66-D74B-C759-E89815F3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FE9B45-D21F-2707-3E61-35DB235EE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E2C833-7F30-2CF4-E314-AB35F38A2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1D41B1-F652-8190-1566-E23CCD8A95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BBDF76-02D5-49C3-CC2A-46089FD826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27CECB-E856-0380-7FE5-51CD667305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721EA5-BA3C-696D-D02E-7C0153DED0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FF9297B-0639-2303-D7DE-2B23A4E9D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3450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9EDA5-31D0-F9C6-4F80-9246AF4E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F512D4-3B5A-97FD-2ACF-E70F5DC51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CB5FFB-BC4D-D722-1A09-B5524A7AC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57E64B-3D26-230E-E85E-8A5CFDD186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1AB836-FEEB-1076-BF1E-C830861FDB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E57BA7-E653-7F47-77CB-C353DDE653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8070DF-B84C-5F14-6980-EAA8C51E1D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E14AFE-C29C-0AB4-E133-E268CE234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41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64531-CF26-A619-44BB-D7CF0DC9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50B8E1-32D1-C893-3722-7E0A4422C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A90D97-ABB0-EF52-1D7E-13628EB84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EDBC55-9759-DA46-5A85-C2CAA83B71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69834DA-A432-4556-A330-DD7322E33A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A2E299-EB7D-3A4D-5F23-69CDC4DD8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3AD25E-CAE3-ECCB-6161-CC65546FCF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50E0AB-AC15-9C28-D502-98EB3AE44A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7254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CB131B-0F6F-6CB7-D6DE-17BB647E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55AC3C-A4AD-F535-A5AD-B6C6C70F9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D223A4-F899-2A70-F9E7-81DC23649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AF088B-1875-571E-A500-44F9397385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91869D-70FE-9E0A-138C-11E1EFF8B7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5221FD-3F88-49C1-1932-17BFC0447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9D5995-677F-1F8A-E3FE-F31BC26D3A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A80AD4-08E9-B050-DCB6-2A2CE0477C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0939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B26A8A-C727-B3BB-E404-5B56228C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96AC0A-ED4A-8488-34B3-1372EA717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604BF-D956-BE14-6ADA-5B7ECDC1E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6204D8-3331-7DE7-DD61-0E4B5AB1C6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BFC603-62B6-B199-DAC4-706912D888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5A4F57-427F-3C10-2DA3-E293C801C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B71DD4-C4ED-15AB-4456-E5ED71CB4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C54A22-6F06-725B-8A37-91C6464985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6999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DFAA5-EF7B-9E9C-BE92-82D75231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43A6C37-6AA0-893D-D809-2D99F5A86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92F207-1411-FC8F-2C28-CC644DC6A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45E2B1-840A-AA3E-159B-93CCE781F1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598F58-2059-A8DC-7AE2-2CA08E29A4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F96F75-ABEA-D803-DA17-31F74F49C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96615D-97E6-942F-EDEA-25F56E2B93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38685D-E201-D1A0-E29F-CF69C235D8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8190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74A08-F165-A12E-A97D-D385EC0D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798833-6C6D-9129-8343-0A75D8347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D20877-E3F4-5060-B585-957DF7349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B05CF3-66E0-F57E-A9DC-D832EEFE38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A6C760-4FF1-C2A9-DC94-CD7A458966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6311CA-CA5D-5D65-8864-A466ED89D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6A7105-B4FC-AF3A-67D2-E6323B5EEB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F66511-9EB3-9137-36D9-E1CFE61195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9758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7F380-7A75-2C92-0195-04E4A46B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17175D-4767-A064-1A9C-0F8F9081F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5C4FC6-FDCE-EC43-43A2-5E607C419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6BF8A7-4E98-73BE-B053-5C333A70C1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4B79DD-0A8A-2533-C550-AB11DF3BA6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D1F55E-81F2-5F46-26B1-34119204CD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6D3624-8E8B-6B3B-0A92-DC9D13846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2F3923-C985-8D50-6132-44117FAF2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83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3329A-039B-F374-3358-806D931E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372FBA-9720-7880-9D8B-61C26B8A5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A756F6-C597-7783-4125-1313EA5BE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83F27F-206B-50C1-BCFA-70D5FA0902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CBDC50-3C0D-B26B-2435-92ACA55EED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7833B2-45BC-BB5E-F701-2C2D2F49E0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8A37FB-DD57-FA8E-73F9-93D64C129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7BE42E-7ED2-BF17-FC5E-D45C8DF71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6910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A88B-B4E2-6C63-7B73-160F1683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B17350-13B2-7588-A7D4-830ED9CCB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916E86-60B2-1A5B-17C7-5A4911FA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1D4843-E153-29D3-A83A-35D0DE04B9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8F6CA2-B71F-2BF8-692B-446CCE9FE9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702227-72A4-7154-730C-350DB5668A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3B79C7-667A-0484-3CBE-C91E19252B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292216-B40D-48C6-B21A-86130C72FE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6929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638899-FEB1-7949-F42D-9C0BB33C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FE3C7B-D5DE-D28C-0C14-2DFC918CB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651D06-4341-AFB5-EBED-1866C9D0D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B901EC-791F-FD70-28F1-3E8FD06403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2EF2B8-DADB-5372-FA67-B8A09967BD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B81941-CDE7-35DF-36BD-D632E1CAF3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593D53-547A-B1E5-AFAF-CEE7F5E883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362642-B203-EAD8-FA91-EA199BFE21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81737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3EC5B-E2FC-BCBA-7A69-DD92D242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7691B67-A94A-2D2F-271C-B2365211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A95887-ABD1-E44B-426F-851BA4E50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D4EA1D-FAA9-D6E1-5B7A-E71722BEA0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405703-1E31-EE17-0788-021FF69922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A8F3F1-1AA7-D6AA-E36A-4B9DAAFADF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539D03-2D99-BFAA-57BF-47FDC3ABC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B73822-818F-1E4C-1A87-E4CA53AEE4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94605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5C12B-F89C-EFD4-7470-16EDC3C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2B19E9-5DCC-FCD0-9FF3-85FA6E69E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8EEB64-63E4-4B52-13F3-7A5C55958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76B819-5A64-FCA7-AE3B-19A23FB03D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C09454-1FCF-DE16-9558-C913D41AC1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48C065-2057-AFAC-3F29-235BBB76BA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A6209C-82D3-13CF-E74B-0764EFED1A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D951F6-8F49-CE69-DDF5-4D458CF7C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204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AF336-465C-2921-3239-C71DEFA3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6B5BCF7-0F51-55A1-F2CB-490BE278D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33F70C-67E9-DDA2-50F7-3F7BAF53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AD4ED8-2531-D18B-FC28-C2D1321936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0CDA4A-8298-FAB2-4F2B-AA1F08DCE4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B89FF9-A80C-4D27-0F7F-B07D85B9D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733C65-8318-ED4E-5DFC-195BBA463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F9425C-6726-199E-F201-F00838F571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09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325D21-3E48-BFE3-39D4-60CDB94A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23B4B0-AC0F-F42F-5CDA-375561E85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767615-5233-5D9F-A911-47DEDD224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A08E7C-EA9B-4280-90EF-A3877BBAB2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EE52BF-2095-2027-0972-E2D679E579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9E8B26-532A-863B-00F2-F28DB69CF5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A227B3-E336-BD62-294C-E371332DF6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CC181B-9B8F-1887-91EB-15A8588AB3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6876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7384FC-A348-3F68-7AA3-899760CF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3F5B7F-9529-45DB-2714-04301D7A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C2A876-5EA2-A568-3F23-46F4CB4C9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52405B-4A71-05FE-5B3D-F44EB75E85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68B51D-9EEB-1C3C-58E9-E60B9ABADA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7980D4-0F8D-EC7D-7B93-815502F2B9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DFC64AC-183C-2EFD-DF6C-1D811150A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770431-643E-FC30-B68A-D5B85E7D71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46230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8024DE-3FF2-856E-1B18-D747976E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8EAFF9-BA72-82F9-E8A2-46CD417AD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4C4DB4-6DB4-4F96-91CC-FC5146E6F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535E86-FB41-E807-4392-27FFA882D7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99467A-7E34-0AE1-3B44-E6DFAFA73D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6C6EA3-18D8-7ED7-7943-F5D0CDD241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CDDC63-C599-4860-00AB-7BD1519155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A1FBFF-AC61-5C3B-DBFC-451096240B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9577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18E86-0280-1419-2D6A-D7B80B08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EA807A-0147-3BB3-790A-39166D9ED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C4B97F-CEC3-4AFC-42D4-C742A149E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141BDE-700C-0059-FD7A-E9ADAAC80E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CFA812-4958-6D15-70DE-04693E2147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5754FE-138F-5391-02A5-AAB15089BE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3F8304-155E-D9B2-AFDB-F5C60CF142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97E79D-D97A-D119-35AD-5EAECCAC3E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3133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2DDAB-9896-5D6E-5676-E8D9F667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4063BE-6371-DE59-F0A0-1119D464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56A3D6-1EE8-E2AC-371D-32D4E6191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599E56-D32A-99FD-9CB3-6F79C37F27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27A9AD-5A3E-E704-6019-BDCE889A7F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01950B-9244-2F27-CB99-1B185A4762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09E654-4BBD-C879-EE09-EC6E7AACF1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CCBF47-809A-7AC9-FECD-955980BAA1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0195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B08AD-D927-11BB-B0BC-2ADB896A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0935BF-8DAB-3C65-CF08-F2274016D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93DD7D-C680-3AD1-B65A-7C31965C5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9FEBEB-14C2-89BE-194B-AEA19D8099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D42DA0-1C73-881B-2FB5-12EB29186C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38CFB6-5A2E-826A-9D50-9E094191AB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DE94B2-25BD-FE45-EA0B-742766BB36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4364AE-3044-B4BA-F7B0-E007F319F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9404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E1F90F-4508-73A1-F488-7336932F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BD5FBC-ED52-1285-14E6-ECAF8CADA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B977D0-4FC6-EF41-9B9D-7FE672833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D8E7D7-F50E-AF9F-21AD-97DD90C31A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09821C-D06E-F3D2-2A3C-846EA65B23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FB4238-E255-8705-DF4C-033D7F1B02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7BC019-334F-347F-226A-B0D1E1302D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F0B9CA-5AAA-74EC-D9D5-9E755616F0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67785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2DECD-82EF-0FF7-2047-9FCC446F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8FFAD1-C3B3-9360-C351-11AF478B1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FB2B77-7F21-6FD6-783E-E3117B089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E3C55B-A359-D9F5-50FE-6035ECAFBB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43ED54-4770-A2DA-AF05-1974ED1B7C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A0FFD4-9FD8-52DF-D9CD-EE0584427B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262193-ED45-F969-25D8-F6C930656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E8CFC3-06CD-6F78-5A2A-3AAAE3F83A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26711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0E48CC-8528-31FB-4613-463E417B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F7C104-A508-2280-C26A-AC6A07A04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0ABF7B-C8C7-556E-CFAE-0A14221DA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1F607D-C563-2D2E-9701-96EEB905B2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4C6BFB-4767-FA0C-B764-A2E399D350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AE8D1E-CD9C-A75B-2EB6-5EEEBD72B1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F0D9B5-10C1-7772-525F-96F3B21CB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A17A5B-D763-6833-690A-281A44799F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07346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635C3-5CBA-2109-5DD0-B94BE8EF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B318E5-B538-9665-FF7A-708E6D8EA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C83118-FFF6-4B8C-1DA2-215C82CED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0EF7F5-BA02-3C67-5267-01EFAE8996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7B7F93-B607-8A22-70D6-DAE6EB918F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FA512F-3CA2-6CF2-C066-2FD72758D0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C46348-DEAE-0856-AA3C-2BD631665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D64420-E2DD-88B3-EEE8-8571FC533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448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629E4-2687-F236-5DB0-CFF4A2EB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7FFBF9-2F56-8BEC-F8CC-C72275237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A308FE-3598-346D-7B1D-0659EE7C6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7F0226-FF0D-AEA7-610E-F9DBBA676C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B3452D-F59A-0F03-70DB-793B8E791AB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EF4413-1405-3E9E-9371-BE69F62CF6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2F4533-1C89-C4F9-5849-5EE09C8AB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0022CB-9564-9640-5EB8-F533A4E45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4964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81C25-0E1C-A33F-8065-B0C016D0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E2C2C3-618A-0175-971C-52C7DF4C9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9C1760-FBF5-649B-D937-0A614A6C3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5ABCB9-87BF-324E-DBDF-63EBA6949D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CD231A-FD45-D2B3-67A4-48F5003586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A10B03-9790-F2A2-78E2-B74ECFF478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1BE2AF-4364-07C1-2604-1EAA9597D8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C570E8-E002-493F-82E8-A413C069B2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336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FB8BB-F64E-077A-E3CD-306B0D9F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ED618C-3FF9-6B98-5C36-FE9CC03B8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657DC7-20C6-7883-97F8-1EBFDC55B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BD9999-398B-DC6D-712A-9828588566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D1ACE3-165E-FEEA-4D96-07480372EF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311362-0FD5-CEDD-77EF-386E380D58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0DCDDC-1B8E-D36E-9197-0BBC35E1F7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7B274D-40EF-3DF7-D995-1A5E993FE1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8880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9AD724-BFF9-26A4-3472-4F157509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1B9AB6-1F16-275E-E615-4912ED147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15E6CC-9741-77C6-F0C1-B94A14E7F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33B98E-D5F1-CF54-FB8A-D79AD940FB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81AD59-5E82-534E-18D1-AE0BE66CF6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13F458-FA06-B9B1-A96D-C76D28B112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ACED38-FCBB-38A9-06F8-3C1F83F3EC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4215D0-6EE9-D366-DE02-F7E5A4AD9B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9070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B2D42B-D162-6294-4E4A-4886A401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5D9CD3-2C54-6BED-FD7A-DE331F699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C19A9B-20C1-C80B-E44B-562AB5A36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85B781-F4DF-E8CD-8749-50F3AEE2A8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84FE23-EDCF-E57D-0069-ED0376A650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1AB02E-9079-F5DE-EDC5-F238EBE9C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708A63-9F5E-9474-27F9-EA424BE2D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64B5C5-7D97-03DF-1FCC-D1D9E0FE57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64236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8EB46C-5107-07F9-4812-F7AAD1F6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B4F594-2488-B0DA-ED0F-123D108F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1555F8-5C45-5CC4-BB2F-0808A8904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9FEEC0-A3C7-ACFA-DC7C-87F1777D3F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235F3A-BF48-37C3-54AB-41C756BB1B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E72A9B-0E42-D756-C5E0-5A86D2C09D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1D1879-FFC6-F1E0-02FD-66DFBC614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236252-B8D0-CD85-9A48-2256E33AF3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69009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1BDC6B-3358-9DB4-BDA7-742E3CA0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CE027C-A708-0A09-4928-E1AFBE056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4F5BB5-C3FB-19F5-C1F6-0FD400722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CCA0EF-9BFD-CD07-174A-0184C669EB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F72787-F58F-5DFC-E302-84E0483522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5B6594-5B1F-5119-7144-0C1768DD5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6A171-1772-293A-43B3-F63B8970C2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2C9F29-693E-5C8D-43DB-4C1B89138E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61109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C521E-17BB-8723-BBF4-92F0F3C0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75074D-8D30-D458-2579-F8BB673B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CC000E-C87D-A57F-FA23-8CA6213F3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31E598-D931-B866-6E3D-3BDDDA8FA0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7B608D9-938A-DE37-5C3A-9AF5819A79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1877C5-BFF2-8B05-6866-00F295EE08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3CF218-9CED-CB26-5029-7EEB7186EA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4F365D-8CD0-1B7F-A55E-2189002ED3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49493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B311D-F345-92C0-2987-AF22273F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98CEC2-B0A6-758C-FD75-22376669A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A72B92-AFCD-BE21-D505-5DF474252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26A76B-85CB-2BC4-B129-3938DFC5D3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C89DA6-073F-7AC2-8743-21C30658DB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C79421-0E95-D952-5047-5B9798569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708C45-7A73-E14A-3EE9-E99DFD8B1B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81AD7C-AEF6-0F44-0266-4A7A31D7A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09632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05297-DFB5-489C-00D2-36CF84B1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875463-7D5D-4F50-13BD-E24F9A4AE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96EBA3-5D70-330B-F920-2FD5F6393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1F027A-8926-8A20-0A5F-D04CDAA21E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AFD261-7A76-2C04-2E5E-CB67EEE71E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5C7A29E-F597-ED79-623F-F3E696CAEB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331C71-3836-2AAC-42EB-35176DD504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A9910C-5B30-C09E-5279-E950A78B00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1549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21B98-6F0E-2D62-95A3-1F9E6747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027AEE-819A-32A1-7E22-A4893C9A9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2B79C9-F2F7-6D99-ACC3-FE0B14E56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AC2701-7CA9-3CD1-CF48-522CFE781D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14B853-569D-FC24-D4D8-D816273555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5BCF5A-7B85-7A27-9BF8-783C71B92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FAA4DE-3351-9B3E-796A-3274D27AB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CC711F-40A2-040A-6F51-C100566A6A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612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E9DF758-B26C-51BB-B0F3-A7E96DEE7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85EEBF4-F397-E5C2-2196-F0280E66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6F8358-453D-4254-32FD-E78A0A9F0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CA4C675-4262-4093-B95B-AEA948B0D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6559530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83A34F-BC2C-0EF8-9945-15473EE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B9AFE6-CB7D-0079-E63B-9397ADF5A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37A5F4-8AD8-F619-3BCA-EA1C07EBD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D4A4DE-082F-FE6C-F2E4-2ADFC4976D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82E2C1-B073-E418-E2F7-AEE595C11E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6C911B-4631-3BCF-3213-C2626D7C1C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0AE76F-090C-3C71-6819-0D5620E902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BCD3F9-876A-B753-AE20-D1FD6230D7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78857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EA324-926B-F5D3-2E5D-A34CDBB8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0AB1C0-87F0-DE97-9B57-ACED1A6F5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0C5817-A458-F8A3-7ACF-94F734B28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39C68C-7E6B-6373-2A13-C35FF28BB1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2E9AB7-9451-3489-8DC4-F0C6D08B40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3F15B8-0EDF-A63F-9814-341CA57B5F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81DFE7-A9C6-DE29-D5E0-228E913C4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EC6AF1-D050-244F-7F5C-00AFD53CD9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15023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D20EB8-1136-042F-6BB6-40F01650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D5F4E8-8806-37AC-C73A-1D7DB1420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86BD63-04B1-98E1-12E3-6EDD8C05D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771244-92CF-12C0-7941-496E17BE66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A7197B-7E07-D6A6-9C85-D764AF4D16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DA51FA-820A-A2C5-40DD-42887D40B7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1862B4-2AD5-C90E-1069-338526F976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A7A7D0-F6D4-831F-5D4A-041C7CF0D1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37195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604FD-80FD-8F2A-B3C1-850E604D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D20DF5-33B3-C4DB-4CDD-C87427D3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4E4BDD-13E7-3526-9DFB-F4125AC53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0F975C-54F7-B136-A3E3-E42560D6F4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D87F85-408D-A68D-D9E0-F13444042D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D01859-3B23-23CB-9133-D800F5630B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4C87BE-92BE-F02F-25D9-39D9783C0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800AB7-FBF5-518C-EC47-B0B1BEA18E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73348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10BF3-55AA-1B1C-41AC-EB8EDB34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812C65-10F3-6447-91C8-665B8BAD7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005A99-8320-8D4F-EC6F-ABC41D1E4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B2E1D8-978B-0251-E0E0-F6CCEE9B2D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DF79D0-56DD-3DF3-E9A9-FCE3BB1CAF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C734FD-6FE1-F3C8-2640-E17B1112C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657F64-4F9C-3238-68BC-969BF85239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AC23DD-22F8-2067-EC7B-DF28FD1402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86570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1B4A58-336B-6509-E1B4-5F490BCB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D2B18D-CE67-4D15-0380-28BC92980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9173C2-0392-6E84-07EE-392D5D165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4A608E-93C4-E73F-2F75-0457D2D774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9B6DCF-09F3-8FB7-612F-30B719A8B1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74BEE9-87B0-949F-B35B-4B72FD167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78605C-D520-6A51-4024-95435D578B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36A88F-174B-20FB-E142-0E665ABF5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097210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74063-B754-9007-F216-0DFFD234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984741-97CC-F789-196F-56F32FF7D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322964-7ADA-6E31-B9B7-9D6A27B12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3303FB-6D03-898B-6D76-CA0FC00655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E9113F-E3E2-8841-B2C1-739AB651F1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08BBC4-5524-C23D-E253-BB00F4536C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B2D50D-6DDC-90B2-9EE0-1F6FB5A37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AB4D32-114E-F28D-8E9E-D58C24199D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70078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954C0-71D0-AF12-9F27-958F5DE5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E8F4C3-FC96-28B7-187B-4BA6BA8B9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E0DBC0-41D8-CC58-EE8C-E21A49E3A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07585D-0652-DA1A-7F12-B95D67040F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E46882-3363-18ED-F34F-DBD46593E5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DD36BA-057C-38BB-1B5F-665F5D6A4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3733DC-FB90-78B2-57A0-346A30E8C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8D06A3-4596-D377-66B3-FF206D37B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8431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57FEE0-A6D9-77A1-906E-48F13E8A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C089C2-FA7C-2EC9-6994-9B539BF1E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B96752-372E-D985-6FB3-626FA48A7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406C58-B509-DA4B-C490-48E9A241C1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EC8A12-7762-67CA-9E5E-A0186A7E72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30FE79-0BF7-0DD6-73BA-4CFD2D0251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E216CD-3209-FC45-A5C1-FFEC3566E0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A8ED71-06E7-41DF-5892-DA7200DF0B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81853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8FE81-4756-ABD2-212B-4691F096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F670BE-7554-503D-6787-B8C0A47E0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D1C63E-EF07-2AC0-A505-CA67FD6C6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06A877-C8F9-7F92-8F1E-7206F8424B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9919BA-3849-2864-ED99-A457D792E7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08C02E-539F-9D8A-69D7-B15DB8D9F2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814846-7536-36F4-FDBD-591F763EE3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8BD2A9-143C-E26D-9C07-2D5583A77D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985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3DB8B6-93C8-455A-7E5C-AE8748B2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517768-6B7E-E2F6-B287-64032A1DC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064810-2823-B111-47D7-499FAA45F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15D06D-A391-0268-A9B1-EC053ADE63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069E37-EF32-4ED8-9E14-616B17B9CC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F5C7E2-03B8-5B9A-7A66-B580214E9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45CCD4-2D88-42B6-38A1-4EAB3193E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C15C43-04F7-0ABB-E9CA-ADCCC5FC33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59034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FD785C-097B-A670-4091-7635884B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931520-B6FB-F0C6-A1C2-3BBE946D0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23BD96-18C2-0229-4625-ECE0F075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2ECEB7-CC7C-D233-65C5-32DEB4188C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5D316A-D820-D6C0-C612-D33A2007DF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D5F93B-2124-3B1F-B72B-13434157C4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8F7270-8BB6-0671-BF91-16E9F9EF0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2C2539-EA9C-1618-B3FE-AB13C2C386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3802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A226E-CBAF-2EEA-B7A2-6181AA5A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C06060-B730-6AD2-C954-0CD7709F3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0A6072-328A-1225-4048-F05701985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92928C-B433-FC3A-F188-8847287060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59CAC1-EF67-1769-D282-A1D1270527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718D67-873B-F5A4-EC59-E8112327C6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B999F7-AB71-21F8-35CE-83B58B48EC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582A11-1DE5-0393-7AA0-88F0E9351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33520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AB158-AE54-41C7-C3F4-9BBA95D8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C121D2-99E4-7BCE-F9E7-15558B6A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A8FC20-24B7-140C-09A2-6C81B845B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762C1C-67F2-73FD-2DC9-04AC7EB0A1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A6998-1D00-5DFF-9692-DB5B1B7D68A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F7A89B-5187-377D-335D-C1936437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6525D4-F733-B939-AD20-D8B03C803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56E181-2606-2282-9E61-3F06DE60D7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1013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7331864-F607-0385-A68A-BC7A9087C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4E3B56-DECF-3341-20DA-B7DCA325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FFD266-A9EB-D9AC-9DE1-36BCF8758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7C1A377-D9D8-5E61-9B65-2CC8BB036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14929606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95B0D-5C03-0F62-A3C6-8AA1783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340D218-907F-5C04-B4ED-5137ADEBD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42C7B4-C289-A111-F558-129B6AC0A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97525-AA08-F712-6BA5-C913D82208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F2CEEE-2D2A-5AC9-78B6-E20EED372A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80F800-3329-7C4C-73A5-24772CB5E8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8AF290-95D1-7124-8BE7-3610850B9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9D7809-AC8B-C771-2559-9E16A9CDB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99322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0568E-BD95-86CB-022A-917DC009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E41680-D091-CA41-8C24-7556CFD69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1FA420-CC8B-9631-904D-2A288215A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F30F48-6A64-5E21-4215-7B63EA7F8F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16CC5F-1DD7-01DE-87D0-C11AD477B5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BF3C3A-91B3-E028-1B88-7BF715C5FF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43A395-2D9D-E925-159F-96588F5CAC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062705-DC2C-293A-E922-8050BD0579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78679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0D3F8-658A-C10A-55FC-DDC1C6B8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178256-8075-6CB5-0BE7-85D912BDF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039E6D-73E2-BC8D-BCC5-02095EF96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62F501-5102-20F2-EEDD-02753F1F0B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4C978B-3A49-7312-AF6E-70AF93015D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F6F9B8-9654-3D05-2421-DA937583A4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788452-30AA-C214-36D4-3C5CDAFA0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9AACCC-6EA2-EEC7-8EB3-F7AE5A9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29528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5686E-DAC2-B273-59A0-E00640A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2187DD-93A4-D3E6-989B-4D42AC5B9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11C4A0-1920-05A4-45CD-48A3D8EEF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6B19B6-29D1-7900-2A86-76EF6E3160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4BE504-2DCC-F187-E9E6-8DA8BF5F1D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C9519D-E7C9-748B-08CD-8535BC9F1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9AAB05-11C9-C81C-B4CF-AE4F489B5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E982E5-AC9C-E759-B737-97167E851C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19636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61C1B-85D8-4019-D115-5EEA4175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7AE714-DA20-1C05-6ADD-37FDAC8E3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680FC3-5F18-133B-CEA2-D40C60EF4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1EAF56-C4FC-F307-FE8A-9820B21206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CB0EAD-FFF7-E26E-874C-B4D713262A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533F61-23A1-FA21-4BBE-C9A3323804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A13D11-FF56-530B-24B5-B117B37F16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B39CD8-0701-8D1D-B1CD-D187F3A3B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30083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2E3073-7913-9E91-59A0-EDFBEB0E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97DFBE-64DA-FEC7-5234-8E7569624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C5C446-0DD7-B5A4-7412-BEA5F70DB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E72BD6-2914-A18C-7F34-1FA7A8BB47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F148D8-5C45-BACD-07B4-78870AB855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84E7B6-F3D5-F1DC-9184-C9E9DD149A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CF1224-3DAD-F945-5E07-151CF4E9C7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89B801-74D1-9080-A322-2715399FB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2908347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89A56725-9EAD-4F7D-8F54-652C11516FBD}" vid="{499A5A89-1B9A-4A77-9E37-10416F1D91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</TotalTime>
  <Words>3925</Words>
  <Application>Microsoft Office PowerPoint</Application>
  <PresentationFormat>Bredbild</PresentationFormat>
  <Paragraphs>1119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1</cp:revision>
  <dcterms:created xsi:type="dcterms:W3CDTF">2024-02-21T07:10:43Z</dcterms:created>
  <dcterms:modified xsi:type="dcterms:W3CDTF">2024-02-21T07:14:30Z</dcterms:modified>
</cp:coreProperties>
</file>