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798" y="13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B48B1-71CD-414E-9209-9D64C2A2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ECB balansräkning och 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B69C04-E63B-4E3F-9E05-CF3AFC040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B05131-816A-421B-A5B3-752804A24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euro, veckovärden respektive procent,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33631A-31FB-4108-8DE7-B17F26DFA2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ECB,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2730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28AE29-3DE7-41B0-BD88-CE4975A7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DB70694-4BBE-4C9A-ADB6-D89542A87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DD80E1-9A63-4D9D-AA32-7E80C0C7C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296DEC-5042-497C-AD5A-9671A46840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6098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A09F8-9454-45A5-B511-E63DF814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centralbankers balansräkning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C9309C7-6A5C-4093-AD95-BEEE06A84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042E0C-F5A9-4875-B48F-74A0E242D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veckovärden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762C70-5ED3-4AB7-A611-1B4F88CB1B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Lokala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6393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CDAFEB-5205-4DF2-A725-C70DBD11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BNP-tillväxten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805CE2-6D0C-4948-BF7B-FB246542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6E4390-89AD-4C48-B733-037BD45C6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7AE76F-D1BE-47E2-8A7F-01C29BCED9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051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AB0A1-6155-4C9E-9437-AC216820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arbetslösheten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00B069-607C-4D46-A12B-C12BB36C7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A24124-3BAA-4F4A-9CF8-16412AA46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2D778B-1712-4491-A0C7-90ACF66A85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540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85F092-6B44-477F-BF0F-082E972B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KPI-inflationen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D9F9C60-9937-40A5-93DE-E6836A02B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F11674-0011-42AC-9C1C-E8187B430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E553CB-20B5-435B-B213-66439DD5CD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7110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5B88FA-AB72-4F6B-8D00-19224ABC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reporäntan i slutet av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CD63F1-214B-4ED4-93AD-37D4FDB6C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3AA74C-A879-4051-A947-D2C4487CD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2B8539-3DEA-4D9A-A133-6F297234B3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138740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95</TotalTime>
  <Words>98</Words>
  <Application>Microsoft Office PowerPoint</Application>
  <PresentationFormat>A4 (210 x 297 mm)</PresentationFormat>
  <Paragraphs>21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ExternaPresentationer2</vt:lpstr>
      <vt:lpstr>ECB balansräkning och styrränta</vt:lpstr>
      <vt:lpstr>Konsumentpriser i euroområdet</vt:lpstr>
      <vt:lpstr>Några centralbankers balansräkning</vt:lpstr>
      <vt:lpstr>Prognoser för BNP-tillväxten 2017</vt:lpstr>
      <vt:lpstr>Prognoser för arbetslösheten 2017</vt:lpstr>
      <vt:lpstr>Prognoser för KPI-inflationen 2017</vt:lpstr>
      <vt:lpstr>Prognoser för reporäntan i slutet av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11</cp:revision>
  <dcterms:created xsi:type="dcterms:W3CDTF">2018-06-16T11:15:28Z</dcterms:created>
  <dcterms:modified xsi:type="dcterms:W3CDTF">2018-06-19T07:19:17Z</dcterms:modified>
</cp:coreProperties>
</file>