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8" r:id="rId2"/>
    <p:sldId id="379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410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9" r:id="rId23"/>
    <p:sldId id="398" r:id="rId24"/>
    <p:sldId id="400" r:id="rId25"/>
    <p:sldId id="403" r:id="rId26"/>
    <p:sldId id="401" r:id="rId27"/>
    <p:sldId id="402" r:id="rId28"/>
    <p:sldId id="404" r:id="rId29"/>
    <p:sldId id="405" r:id="rId30"/>
    <p:sldId id="406" r:id="rId31"/>
    <p:sldId id="407" r:id="rId32"/>
    <p:sldId id="408" r:id="rId33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74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524628"/>
            <a:chOff x="4544" y="0"/>
            <a:chExt cx="1696" cy="4110"/>
          </a:xfrm>
        </p:grpSpPr>
        <p:pic>
          <p:nvPicPr>
            <p:cNvPr id="19" name="Picture 89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9" y="3556"/>
              <a:ext cx="526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2016-06-21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Produktion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2005=100, förädlingsvärde till baspris, fasta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7931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Indikatorer för resursutnyttjandet i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Normaliserade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468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PCA-indikatorn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Standardiserade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762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Skattningar av PCA-indikatorn när tidshorisonten förlängs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Standardiserade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 descr="G:\PRO\Gemensam\Diagram\RapportDia\Prg\Emf\fru104.em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60" y="1545729"/>
            <a:ext cx="5256584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93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PCA-indikatorn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och normaliserade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630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Reporänta och bostadsränta i KPI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2486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 och KPI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Procent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741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722595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KPIF och HIKP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9577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Skillnad mellan HIKP- och KPIF-inflation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1610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HIKP och KPIF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1995=100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7911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Tjänste- och varuproduktion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6942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 respektive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1295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arbetsmarknadsgap i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respektive potentiellt arbetade timmar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626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Strukturellt sparande i offentlig sektor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70617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62540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arbetskraft respektive potentiell arbetskraft, 15–74 år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69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KPIF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4905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Reporänta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Procent, årsmedelvärden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6145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sektorns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 respektive potentiell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5558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Bostadsrelaterade skatter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95388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Realisationsvinster, netto från försäljning av småhus och bostadsrätter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 fontScale="92500" lnSpcReduction="20000"/>
          </a:bodyPr>
          <a:lstStyle/>
          <a:p>
            <a:endParaRPr lang="sv-SE" dirty="0" smtClean="0"/>
          </a:p>
          <a:p>
            <a:r>
              <a:rPr lang="sv-SE" dirty="0" smtClean="0"/>
              <a:t>Realisationsvinster, miljarder kronor respektive antal personer med realisationsvinst, tusental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7311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Produktion i tjänstebranscherna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2005=100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99842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Fastighetsskatter i några länder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 i respektive land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794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Fastighetsskatter i några länder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 i respektive land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2996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Bostadsrelaterade skatter i Sverige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BNP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925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tillväxten i tjänsteproduktionen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Procentenheter, genomsnitt över perioden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856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Bidrag till sysselsättningstillväxten 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Procentuell förändring respektive procentenheter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96939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Sysselsatta i tjänste- respektive varubranscher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sysselsatta i näringslivet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943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 i tjänstebranscherna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2005=100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9980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Bidrag till sysselsättningstillväxten i tjänstebranscherna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Procentenheter, genomsnitt över perioden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5375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och sysselsättningsgrad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060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</TotalTime>
  <Words>255</Words>
  <Application>Microsoft Office PowerPoint</Application>
  <PresentationFormat>A4 (210 x 297 mm)</PresentationFormat>
  <Paragraphs>67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32</vt:i4>
      </vt:variant>
    </vt:vector>
  </HeadingPairs>
  <TitlesOfParts>
    <vt:vector size="33" baseType="lpstr">
      <vt:lpstr>Office-tema</vt:lpstr>
      <vt:lpstr>Produktion i näringslivet</vt:lpstr>
      <vt:lpstr>Tjänste- och varuproduktion</vt:lpstr>
      <vt:lpstr>Produktion i tjänstebranscherna</vt:lpstr>
      <vt:lpstr>Bidrag till tillväxten i tjänsteproduktionen</vt:lpstr>
      <vt:lpstr>Bidrag till sysselsättningstillväxten </vt:lpstr>
      <vt:lpstr>Sysselsatta i tjänste- respektive varubranscher</vt:lpstr>
      <vt:lpstr>Sysselsättning i tjänstebranscherna</vt:lpstr>
      <vt:lpstr>Bidrag till sysselsättningstillväxten i tjänstebranscherna</vt:lpstr>
      <vt:lpstr>Arbetslöshet och sysselsättningsgrad</vt:lpstr>
      <vt:lpstr>Indikatorer för resursutnyttjandet i ekonomin</vt:lpstr>
      <vt:lpstr>PCA-indikatorn</vt:lpstr>
      <vt:lpstr>Skattningar av PCA-indikatorn när tidshorisonten förlängs</vt:lpstr>
      <vt:lpstr>BNP-gap och PCA-indikatorn</vt:lpstr>
      <vt:lpstr>Reporänta och bostadsränta i KPI</vt:lpstr>
      <vt:lpstr>Reporänta och KPI</vt:lpstr>
      <vt:lpstr>Konsumentpriser</vt:lpstr>
      <vt:lpstr>KPIF och HIKP</vt:lpstr>
      <vt:lpstr>Skillnad mellan HIKP- och KPIF-inflation</vt:lpstr>
      <vt:lpstr>HIKP och KPIF</vt:lpstr>
      <vt:lpstr>Offentliga sektorns sparande</vt:lpstr>
      <vt:lpstr>BNP-gap och arbetsmarknadsgap i Sverige</vt:lpstr>
      <vt:lpstr>Strukturellt sparande i offentlig sektor</vt:lpstr>
      <vt:lpstr>BNP-gap</vt:lpstr>
      <vt:lpstr>Arbetslöshet</vt:lpstr>
      <vt:lpstr>KPIF</vt:lpstr>
      <vt:lpstr>Reporänta</vt:lpstr>
      <vt:lpstr>Offentliga sektorns sparande</vt:lpstr>
      <vt:lpstr>Bostadsrelaterade skatter</vt:lpstr>
      <vt:lpstr>Realisationsvinster, netto från försäljning av småhus och bostadsrätter</vt:lpstr>
      <vt:lpstr>Fastighetsskatter i några länder</vt:lpstr>
      <vt:lpstr>Fastighetsskatter i några länder</vt:lpstr>
      <vt:lpstr>Bostadsrelaterade skatter i Sverige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42</cp:revision>
  <dcterms:created xsi:type="dcterms:W3CDTF">2013-02-22T10:31:08Z</dcterms:created>
  <dcterms:modified xsi:type="dcterms:W3CDTF">2016-06-21T07:15:00Z</dcterms:modified>
</cp:coreProperties>
</file>