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41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Global varuhandel och industriproduktion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3-månaders glidande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7488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Oljepris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Brentolja, dollar per fat respektive kronor per fat,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" name="Platshållare för innehåll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58907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86299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59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USA och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1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 i USA och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49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75532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Konsumentförtroende i USA, euroområdet och Storbritannien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85155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047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världen, OECD och tillväxtekonomierna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253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konsumentpriser i Brasilien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231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konsumentpriser i Kina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2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112</Words>
  <Application>Microsoft Office PowerPoint</Application>
  <PresentationFormat>A4 (210 x 297 mm)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Global varuhandel och industriproduktion</vt:lpstr>
      <vt:lpstr>BNP i USA och euroområdet</vt:lpstr>
      <vt:lpstr>Fasta bruttoinvesteringar i USA och euroområdet</vt:lpstr>
      <vt:lpstr>Arbetslöshet</vt:lpstr>
      <vt:lpstr>Konsumentförtroende i USA, euroområdet och Storbritannien</vt:lpstr>
      <vt:lpstr>Förtroendeindikatorer för tillverkningsindustrin i USA, euroområdet och Storbritannien</vt:lpstr>
      <vt:lpstr>BNP i världen, OECD och tillväxtekonomierna</vt:lpstr>
      <vt:lpstr>BNP och konsumentpriser i Brasilien</vt:lpstr>
      <vt:lpstr>BNP och konsumentpriser i Kina</vt:lpstr>
      <vt:lpstr>Oljepris</vt:lpstr>
      <vt:lpstr>Konsumentpriser</vt:lpstr>
      <vt:lpstr>Styrräntor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42</cp:revision>
  <dcterms:created xsi:type="dcterms:W3CDTF">2013-02-22T10:31:08Z</dcterms:created>
  <dcterms:modified xsi:type="dcterms:W3CDTF">2016-06-21T07:08:16Z</dcterms:modified>
</cp:coreProperties>
</file>