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världen, OECD och tillväxtekonomierna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0911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Potentiell tillväxt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3691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3963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Demografisk försörjningskvot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Befolkning utanför arbetsför ålder som andel av befolkningen i arbetsför ålder (20–64 år)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9847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Befolkning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1009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Jämviktsarbetslöshet och 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6202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 och sparkvot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kalenderkorrigerade värden,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3665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Nettoexport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BNP, löpande priser respektive förändring i procent av efterfrågan föregående år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5703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Löner, konsumentpriser och arbetsmarknadsgap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Årlig procentuell förändring respektive procent av potentiellt arbetade timmar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970632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Inflationsförväntningar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7144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dags- respektive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9024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världen och svensk exportmarknad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630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dags- respektive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3091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Långräntor, tioåriga statsobligationer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064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Nominell och real 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1050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Kronans effektiva växelkurs (KIX)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1992-11-18=100, månadsvärden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530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Strukturellt sparande i offentlig sektor och </a:t>
            </a:r>
            <a:br>
              <a:rPr lang="sv-SE" dirty="0" smtClean="0"/>
            </a:br>
            <a:r>
              <a:rPr lang="sv-SE" dirty="0" smtClean="0"/>
              <a:t>BNP-gap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/>
          <a:lstStyle/>
          <a:p>
            <a:endParaRPr lang="sv-SE" dirty="0" smtClean="0"/>
          </a:p>
          <a:p>
            <a:r>
              <a:rPr lang="sv-SE" dirty="0" smtClean="0"/>
              <a:t>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942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Skattekvot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9397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4329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4219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Strukturellt sparande i offentlig sektor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465812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Potentiell 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515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Efterfrågeläget, nulägesomdöme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5497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Reala 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0888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Befolkning och arbetskraft, 15–74 år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507175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190</Words>
  <Application>Microsoft Office PowerPoint</Application>
  <PresentationFormat>A4 (210 x 297 mm)</PresentationFormat>
  <Paragraphs>51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26" baseType="lpstr">
      <vt:lpstr>Office-tema</vt:lpstr>
      <vt:lpstr>BNP i världen, OECD och tillväxtekonomierna</vt:lpstr>
      <vt:lpstr>BNP i världen och svensk exportmarknad</vt:lpstr>
      <vt:lpstr>Styrräntor</vt:lpstr>
      <vt:lpstr>BNP-gap</vt:lpstr>
      <vt:lpstr>Strukturellt sparande i offentlig sektor</vt:lpstr>
      <vt:lpstr>Potentiell BNP</vt:lpstr>
      <vt:lpstr>Efterfrågeläget, nulägesomdöme</vt:lpstr>
      <vt:lpstr>Reala styrräntor</vt:lpstr>
      <vt:lpstr>Befolkning och arbetskraft, 15–74 år</vt:lpstr>
      <vt:lpstr>Potentiell tillväxt</vt:lpstr>
      <vt:lpstr>BNP</vt:lpstr>
      <vt:lpstr>Demografisk försörjningskvot</vt:lpstr>
      <vt:lpstr>Befolkning</vt:lpstr>
      <vt:lpstr>Jämviktsarbetslöshet och arbetslöshet</vt:lpstr>
      <vt:lpstr>Hushållens konsumtion och sparkvot</vt:lpstr>
      <vt:lpstr>Nettoexport</vt:lpstr>
      <vt:lpstr>Löner, konsumentpriser och arbetsmarknadsgap</vt:lpstr>
      <vt:lpstr>Inflationsförväntningar</vt:lpstr>
      <vt:lpstr>Reporänta</vt:lpstr>
      <vt:lpstr>Styrräntor</vt:lpstr>
      <vt:lpstr>Långräntor, tioåriga statsobligationer</vt:lpstr>
      <vt:lpstr>Nominell och real ränta</vt:lpstr>
      <vt:lpstr>Kronans effektiva växelkurs (KIX)</vt:lpstr>
      <vt:lpstr>Strukturellt sparande i offentlig sektor och  BNP-gap</vt:lpstr>
      <vt:lpstr>Skattekvot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42</cp:revision>
  <dcterms:created xsi:type="dcterms:W3CDTF">2013-02-22T10:31:08Z</dcterms:created>
  <dcterms:modified xsi:type="dcterms:W3CDTF">2016-06-21T07:11:10Z</dcterms:modified>
</cp:coreProperties>
</file>