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1903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och löner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kvartals- respektive 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5352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96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5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Global varuhandel och 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3-månaders glidande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001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OECD och tillväxtekonomierna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317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08632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919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BNP-gap, KPIF och 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03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BNP, löpande priser respektive procentuell förändring, fasta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026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konsumtion, real disponibel inkomst och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45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2036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127</Words>
  <Application>Microsoft Office PowerPoint</Application>
  <PresentationFormat>A4 (210 x 297 mm)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Barometerindikatorn och BNP</vt:lpstr>
      <vt:lpstr>Global varuhandel och industriproduktion</vt:lpstr>
      <vt:lpstr>BNP i världen, OECD och tillväxtekonomierna</vt:lpstr>
      <vt:lpstr>Konsumentpriser</vt:lpstr>
      <vt:lpstr>Styrräntor</vt:lpstr>
      <vt:lpstr>BNP-gap, KPIF och reporänta</vt:lpstr>
      <vt:lpstr>Offentliga konsumtionsutgifter</vt:lpstr>
      <vt:lpstr>Hushållens konsumtion, real disponibel inkomst och sparkvot</vt:lpstr>
      <vt:lpstr>Arbetslöshet och jämviktsarbetslöshet</vt:lpstr>
      <vt:lpstr>Konsumentpriser och löner</vt:lpstr>
      <vt:lpstr>Reporänta</vt:lpstr>
      <vt:lpstr>Finansiellt sparande och strukturellt sparande i offentlig sektor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42</cp:revision>
  <dcterms:created xsi:type="dcterms:W3CDTF">2013-02-22T10:31:08Z</dcterms:created>
  <dcterms:modified xsi:type="dcterms:W3CDTF">2016-06-21T07:05:49Z</dcterms:modified>
</cp:coreProperties>
</file>