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3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864" y="-102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16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2018-03-26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Importjusterat bidrag till BNP-tillväxten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0368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Strukturellt sparande i offentlig sektor och BNP-gap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177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Reporänta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dags-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Nasdaq OMX, Riksbanken, Macrobond och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340768"/>
            <a:ext cx="7316130" cy="4572488"/>
          </a:xfrm>
        </p:spPr>
      </p:pic>
    </p:spTree>
    <p:extLst>
      <p:ext uri="{BB962C8B-B14F-4D97-AF65-F5344CB8AC3E}">
        <p14:creationId xmlns:p14="http://schemas.microsoft.com/office/powerpoint/2010/main" val="65695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Realränta, KPIF-inflation och BNP-gap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respektive 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9902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Styrräntor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dags- respektive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Bank of England, Bank of Japan, ECB, Federal Reserve, Norges Bank, Riksbanken,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6406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Långräntor, tioåriga statsobligationer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35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Reala korträntor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Riksbanken, SCB, OECD, Eurostat, Macrobond och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1412776"/>
            <a:ext cx="7316130" cy="4572488"/>
          </a:xfrm>
        </p:spPr>
      </p:pic>
    </p:spTree>
    <p:extLst>
      <p:ext uri="{BB962C8B-B14F-4D97-AF65-F5344CB8AC3E}">
        <p14:creationId xmlns:p14="http://schemas.microsoft.com/office/powerpoint/2010/main" val="1074567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Kronans effektiva växelkurs (KIX)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1992-11-18=100, månadsvärden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Riksbanken,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14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BNP-gap och arbetsmarknadsgap i Sverige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potentiell BNP respektive potentiellt arbetade timmar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98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Export, import och nettoexport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333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Fasta bruttoinvesteringar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 respektive 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037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Total inhemsk konsumtion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707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Hushållens konsumtion och real disponibel inkomst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797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Sysselsättningsgrad och arbetslöshet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befolkningen 15–74 år respektive procent av arbetskraften 15–74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784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Timlön och enhetsarbetskostnad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Medlingsinstitutet,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669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Potentiella variabler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3653851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268</Words>
  <Application>Microsoft Office PowerPoint</Application>
  <PresentationFormat>A4 (210 x 297 mm)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ExternaPresentationer2</vt:lpstr>
      <vt:lpstr>Importjusterat bidrag till BNP-tillväxten</vt:lpstr>
      <vt:lpstr>BNP-gap och arbetsmarknadsgap i Sverige</vt:lpstr>
      <vt:lpstr>Export, import och nettoexport</vt:lpstr>
      <vt:lpstr>Fasta bruttoinvesteringar</vt:lpstr>
      <vt:lpstr>Total inhemsk konsumtion</vt:lpstr>
      <vt:lpstr>Hushållens konsumtion och real disponibel inkomst</vt:lpstr>
      <vt:lpstr>Sysselsättningsgrad och arbetslöshet</vt:lpstr>
      <vt:lpstr>Timlön och enhetsarbetskostnad i näringslivet</vt:lpstr>
      <vt:lpstr>Potentiella variabler</vt:lpstr>
      <vt:lpstr>Strukturellt sparande i offentlig sektor och BNP-gap</vt:lpstr>
      <vt:lpstr>Reporänta</vt:lpstr>
      <vt:lpstr>Realränta, KPIF-inflation och BNP-gap</vt:lpstr>
      <vt:lpstr>Styrräntor</vt:lpstr>
      <vt:lpstr>Långräntor, tioåriga statsobligationer</vt:lpstr>
      <vt:lpstr>Reala korträntor</vt:lpstr>
      <vt:lpstr>Kronans effektiva växelkurs (KIX)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Samuelsson</dc:creator>
  <cp:lastModifiedBy>Rosmari</cp:lastModifiedBy>
  <cp:revision>26</cp:revision>
  <dcterms:created xsi:type="dcterms:W3CDTF">2017-11-01T13:56:17Z</dcterms:created>
  <dcterms:modified xsi:type="dcterms:W3CDTF">2018-03-26T13:57:17Z</dcterms:modified>
</cp:coreProperties>
</file>