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1" r:id="rId2"/>
    <p:sldId id="392" r:id="rId3"/>
    <p:sldId id="393" r:id="rId4"/>
    <p:sldId id="394" r:id="rId5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9D9D9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692" y="-666"/>
      </p:cViewPr>
      <p:guideLst>
        <p:guide orient="horz" pos="164"/>
        <p:guide orient="horz" pos="781"/>
        <p:guide orient="horz" pos="835"/>
        <p:guide orient="horz" pos="3843"/>
        <p:guide pos="172"/>
        <p:guide pos="61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namn på ansvarig(a) föredragshållare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319213"/>
            <a:ext cx="6502221" cy="477408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7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7748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418058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319213"/>
            <a:ext cx="6502221" cy="477408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1825" y="1325563"/>
            <a:ext cx="3168000" cy="47646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967770" y="1325563"/>
            <a:ext cx="3168000" cy="476468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2017-06-20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8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6860995" cy="316931"/>
          </a:xfrm>
        </p:spPr>
        <p:txBody>
          <a:bodyPr>
            <a:noAutofit/>
          </a:bodyPr>
          <a:lstStyle>
            <a:lvl1pPr marL="0" indent="0" algn="l">
              <a:buNone/>
              <a:defRPr sz="14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Skriv anmärkning eller källa </a:t>
            </a:r>
            <a:r>
              <a:rPr lang="sv-SE" dirty="0" err="1" smtClean="0"/>
              <a:t>e.dyl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1371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2017-06-20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56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2017-06-20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86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4" y="1700808"/>
            <a:ext cx="6502221" cy="47431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2019E-6387-4EE7-9D57-BB56FA1D45AA}" type="datetimeFigureOut">
              <a:rPr lang="sv-SE" smtClean="0"/>
              <a:t>2017-06-20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textruta 22"/>
          <p:cNvSpPr txBox="1"/>
          <p:nvPr userDrawn="1"/>
        </p:nvSpPr>
        <p:spPr>
          <a:xfrm>
            <a:off x="631825" y="1319213"/>
            <a:ext cx="6515100" cy="381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333333"/>
                </a:solidFill>
              </a:rPr>
              <a:t>Innehållsförteckning</a:t>
            </a:r>
            <a:endParaRPr lang="sv-SE" b="1" dirty="0">
              <a:solidFill>
                <a:srgbClr val="333333"/>
              </a:solidFill>
            </a:endParaRPr>
          </a:p>
        </p:txBody>
      </p:sp>
      <p:sp>
        <p:nvSpPr>
          <p:cNvPr id="24" name="textruta 23"/>
          <p:cNvSpPr txBox="1"/>
          <p:nvPr userDrawn="1"/>
        </p:nvSpPr>
        <p:spPr>
          <a:xfrm>
            <a:off x="273050" y="273050"/>
            <a:ext cx="950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4D4D4D"/>
                </a:solidFill>
              </a:rPr>
              <a:t>Konjunkturinstitutet</a:t>
            </a:r>
            <a:endParaRPr lang="sv-SE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094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273050" y="1773238"/>
            <a:ext cx="9412288" cy="1064004"/>
          </a:xfrm>
        </p:spPr>
        <p:txBody>
          <a:bodyPr anchor="t">
            <a:noAutofit/>
          </a:bodyPr>
          <a:lstStyle>
            <a:lvl1pPr marL="0" indent="0">
              <a:buNone/>
              <a:defRPr sz="3600" b="1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Avsnitt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46C0-1CA2-4C04-85DE-8D258BC54A86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lägga till rubrik</a:t>
            </a:r>
            <a:endParaRPr lang="sv-SE" dirty="0"/>
          </a:p>
        </p:txBody>
      </p:sp>
      <p:sp>
        <p:nvSpPr>
          <p:cNvPr id="23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1097292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3"/>
          <p:cNvGrpSpPr>
            <a:grpSpLocks/>
          </p:cNvGrpSpPr>
          <p:nvPr userDrawn="1"/>
        </p:nvGrpSpPr>
        <p:grpSpPr bwMode="auto">
          <a:xfrm>
            <a:off x="7213600" y="0"/>
            <a:ext cx="2692400" cy="6524628"/>
            <a:chOff x="4544" y="0"/>
            <a:chExt cx="1696" cy="4110"/>
          </a:xfrm>
        </p:grpSpPr>
        <p:pic>
          <p:nvPicPr>
            <p:cNvPr id="19" name="Picture 8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69" y="3556"/>
              <a:ext cx="526" cy="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2" descr="sv logotyp 8 cm 6% beskruren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4" y="0"/>
              <a:ext cx="1696" cy="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1824" y="1319213"/>
            <a:ext cx="6502221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73050" y="6453188"/>
            <a:ext cx="100754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2017-06-20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280592" y="6453188"/>
            <a:ext cx="781260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93200" y="6453188"/>
            <a:ext cx="59213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Kumulativa BNP-multiplikatorn för konsumtion</a:t>
            </a:r>
            <a:endParaRPr lang="sv-SE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19609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Ackumulerad förändring i BNP i relation till ackumulerad förändring i offentlig konsumtion, respektive kvartal efter förändring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Källa: Hjelm och Stockhammar (2016).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96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Kumulativa BNP-multiplikatorn för investeringar</a:t>
            </a:r>
            <a:endParaRPr lang="sv-SE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91617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Ackumulerad förändring i BNP i relation till ackumulerad förändring i offentliga investeringar, respektive kvartal efter förändring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Källa: Hjelm och Stockhammar (2016).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71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Kumulativa BNP-multiplikatorn för transfereringar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863625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Ackumulerad förändring i BNP i relation till ackumulerad förändring i transfereringar, respektive kvartal efter förändring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Källa: Hjelm och Stockhammar (2016).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70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Kumulativa BNP-multiplikatorn för skatter</a:t>
            </a:r>
            <a:endParaRPr lang="sv-SE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25" y="1674209"/>
            <a:ext cx="6502400" cy="4063619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273049" y="765175"/>
            <a:ext cx="6860995" cy="791617"/>
          </a:xfrm>
        </p:spPr>
        <p:txBody>
          <a:bodyPr>
            <a:normAutofit/>
          </a:bodyPr>
          <a:lstStyle/>
          <a:p>
            <a:r>
              <a:rPr lang="sv-SE" dirty="0" smtClean="0"/>
              <a:t>Ackumulerad förändring i BNP i relation till ackumulerad förändring i skatter, respektive kvartal efter förändring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smtClean="0"/>
              <a:t>Källa: Hjelm och Stockhammar (2016).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33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114</Words>
  <Application>Microsoft Office PowerPoint</Application>
  <PresentationFormat>A4 (210 x 297 mm)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Kumulativa BNP-multiplikatorn för konsumtion</vt:lpstr>
      <vt:lpstr>Kumulativa BNP-multiplikatorn för investeringar</vt:lpstr>
      <vt:lpstr>Kumulativa BNP-multiplikatorn för transfereringar</vt:lpstr>
      <vt:lpstr>Kumulativa BNP-multiplikatorn för skatter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Konjunkturinstitutet</dc:creator>
  <cp:lastModifiedBy>Rosmari</cp:lastModifiedBy>
  <cp:revision>49</cp:revision>
  <dcterms:created xsi:type="dcterms:W3CDTF">2013-02-22T10:31:08Z</dcterms:created>
  <dcterms:modified xsi:type="dcterms:W3CDTF">2017-06-20T07:17:33Z</dcterms:modified>
</cp:coreProperties>
</file>