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i OECD-länderna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BNP,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IMF, OECD,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81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IMF,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8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 och 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Källor: Nationella källor, </a:t>
            </a:r>
            <a:r>
              <a:rPr lang="sv-SE" dirty="0" err="1" smtClean="0"/>
              <a:t>Macrobond</a:t>
            </a:r>
            <a:r>
              <a:rPr lang="sv-SE" dirty="0" smtClean="0"/>
              <a:t> och Konjunkturinstitutet.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159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IMF,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993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Källor: ECB, Federal </a:t>
            </a:r>
            <a:r>
              <a:rPr lang="sv-SE" dirty="0" err="1" smtClean="0"/>
              <a:t>Reserve</a:t>
            </a:r>
            <a:r>
              <a:rPr lang="sv-SE" dirty="0" smtClean="0"/>
              <a:t>, </a:t>
            </a:r>
            <a:r>
              <a:rPr lang="sv-SE" dirty="0" err="1" smtClean="0"/>
              <a:t>Macrobond</a:t>
            </a:r>
            <a:r>
              <a:rPr lang="sv-SE" dirty="0" smtClean="0"/>
              <a:t> och Konjunkturinstitutet.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082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Standard &amp; Poor’s, STOXX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33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6860995" cy="480715"/>
          </a:xfrm>
        </p:spPr>
        <p:txBody>
          <a:bodyPr/>
          <a:lstStyle/>
          <a:p>
            <a:r>
              <a:rPr lang="sv-SE" dirty="0" smtClean="0"/>
              <a:t>Källor: </a:t>
            </a:r>
            <a:r>
              <a:rPr lang="sv-SE" dirty="0" err="1" smtClean="0"/>
              <a:t>Institute</a:t>
            </a:r>
            <a:r>
              <a:rPr lang="sv-SE" dirty="0" smtClean="0"/>
              <a:t> for </a:t>
            </a:r>
            <a:r>
              <a:rPr lang="sv-SE" dirty="0" err="1" smtClean="0"/>
              <a:t>Supply</a:t>
            </a:r>
            <a:r>
              <a:rPr lang="sv-SE" dirty="0" smtClean="0"/>
              <a:t> Management, Europeiska kommissionen och </a:t>
            </a:r>
            <a:r>
              <a:rPr lang="sv-SE" dirty="0" err="1" smtClean="0"/>
              <a:t>Macrobond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192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Conference Board, Europeiska kommissionen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81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2005=100, veckovärden respektive dollar per fat,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Economist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0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Bureau of Economic Analysis,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986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64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Arbetslöshet i Euroområdet, Tyskland, Frankrike och Spanien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 och Macrobond.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32716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tillväxtekonomierna och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6860995" cy="552723"/>
          </a:xfrm>
        </p:spPr>
        <p:txBody>
          <a:bodyPr/>
          <a:lstStyle/>
          <a:p>
            <a:r>
              <a:rPr lang="en-US" dirty="0" err="1" smtClean="0"/>
              <a:t>Källor</a:t>
            </a:r>
            <a:r>
              <a:rPr lang="en-US" dirty="0" smtClean="0"/>
              <a:t>: National Bureau of Statistics of China, </a:t>
            </a:r>
            <a:r>
              <a:rPr lang="en-US" dirty="0" err="1" smtClean="0"/>
              <a:t>Macrobond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Konjunkturinstitutet</a:t>
            </a:r>
            <a:r>
              <a:rPr lang="en-US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728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255</Words>
  <Application>Microsoft Office PowerPoint</Application>
  <PresentationFormat>A4 (210 x 297 mm)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BNP-gap i OECD-länderna</vt:lpstr>
      <vt:lpstr>Börsutveckling</vt:lpstr>
      <vt:lpstr>Förtroendeindikatorer för tillverkningsindustrin i USA, euroområdet och Storbritannien</vt:lpstr>
      <vt:lpstr>Konsumentförtroende i USA, euroområdet och Storbritannien</vt:lpstr>
      <vt:lpstr>Råvarupriser</vt:lpstr>
      <vt:lpstr>BNP och efterfrågan i USA</vt:lpstr>
      <vt:lpstr>BNP och efterfrågan i euroområdet</vt:lpstr>
      <vt:lpstr>Arbetslöshet i Euroområdet, Tyskland, Frankrike och Spanien</vt:lpstr>
      <vt:lpstr>BNP i tillväxtekonomierna och Kina</vt:lpstr>
      <vt:lpstr>BNP i världen, OECD och tillväxtekonomierna</vt:lpstr>
      <vt:lpstr>BNP i världen och svensk exportmarknad</vt:lpstr>
      <vt:lpstr>BNP-gap i USA och euroområdet</vt:lpstr>
      <vt:lpstr>Styrräntor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49</cp:revision>
  <dcterms:created xsi:type="dcterms:W3CDTF">2013-02-22T10:31:08Z</dcterms:created>
  <dcterms:modified xsi:type="dcterms:W3CDTF">2017-06-20T07:10:20Z</dcterms:modified>
</cp:coreProperties>
</file>