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Investeringar, hushållens konsumtion och export 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BNP, euroområdet och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1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KPI, Emerging Asia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Styrränta, Emerging Asia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9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9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0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98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1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77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62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 i åldern 15–74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6598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Producentpriser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07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Andelen utrikes respektive inrikes födda i befolkningen i åldern 15–74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0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Arbetskraftsdeltagande, utrikes och inrikes födda, 15-74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41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Sysselsättningsgrad, utrikes och inrikes födda, </a:t>
            </a:r>
            <a:br>
              <a:rPr lang="sv-SE" dirty="0" smtClean="0"/>
            </a:br>
            <a:r>
              <a:rPr lang="sv-SE" dirty="0" smtClean="0"/>
              <a:t>15-74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15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Sysselsättningsgap utrikes och inrikes födda, </a:t>
            </a:r>
            <a:br>
              <a:rPr lang="sv-SE" dirty="0" smtClean="0"/>
            </a:br>
            <a:r>
              <a:rPr lang="sv-SE" dirty="0" smtClean="0"/>
              <a:t>15–74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4089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Uppehållstillstånd till personer födda utanför EU efter orsak,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4000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20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fördelad efter utbildning, 15–74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2459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SCB:s befolkningsprognos vid olika tillfällen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00206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Befolkningstillväxt, utrikes födda,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813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 personer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2696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Bygginvesteringar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6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47801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sysselsättning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62027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24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Åldersstruktur, utrikes och inrikes födda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respektive befolkning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3129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6536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Kvot mellan antalet ej sysselsatta i befolkningen och antalet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954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 försörjningskvot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Kvot mellan antalet ej sysselsatta i befolkningen och antalet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0702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0814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05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Kinas andel av total varuimport i världen fördelad på varugrupper år 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06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Exportandel till Kina av respektive lands totala varuexport fördelat på varugrupper år 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9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Exportens andel av total efterfrågan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9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BNP, Emerging Asia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16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Emerging Asia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47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335</Words>
  <Application>Microsoft Office PowerPoint</Application>
  <PresentationFormat>A4 (210 x 297 mm)</PresentationFormat>
  <Paragraphs>82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Office-tema</vt:lpstr>
      <vt:lpstr>Investeringar, hushållens konsumtion och export i Kina</vt:lpstr>
      <vt:lpstr>Producentpriser i Kina</vt:lpstr>
      <vt:lpstr>Bygginvesteringar i Kina</vt:lpstr>
      <vt:lpstr>Bostadspriser i Kina</vt:lpstr>
      <vt:lpstr>Kinas andel av total varuimport i världen fördelad på varugrupper år 2014</vt:lpstr>
      <vt:lpstr>Exportandel till Kina av respektive lands totala varuexport fördelat på varugrupper år 2014</vt:lpstr>
      <vt:lpstr>Exportens andel av total efterfrågan i Sverige</vt:lpstr>
      <vt:lpstr>BNP, Emerging Asia</vt:lpstr>
      <vt:lpstr>BNP-gap, Emerging Asia</vt:lpstr>
      <vt:lpstr>BNP, euroområdet och Japan</vt:lpstr>
      <vt:lpstr>KPI, Emerging Asia</vt:lpstr>
      <vt:lpstr>Styrränta, Emerging Asia</vt:lpstr>
      <vt:lpstr>Svensk exportmarknad</vt:lpstr>
      <vt:lpstr>Export, Sverige</vt:lpstr>
      <vt:lpstr>BNP-gap, Sverige</vt:lpstr>
      <vt:lpstr>Styrränta, Sverige</vt:lpstr>
      <vt:lpstr>KPIF, Sverige</vt:lpstr>
      <vt:lpstr>Realränta, Sverige</vt:lpstr>
      <vt:lpstr>Befolkning i åldern 15–74 år</vt:lpstr>
      <vt:lpstr>Andelen utrikes respektive inrikes födda i befolkningen i åldern 15–74 år</vt:lpstr>
      <vt:lpstr>Arbetskraftsdeltagande, utrikes och inrikes födda, 15-74 år</vt:lpstr>
      <vt:lpstr>Sysselsättningsgrad, utrikes och inrikes födda,  15-74 år</vt:lpstr>
      <vt:lpstr>Sysselsättningsgap utrikes och inrikes födda,  15–74 år</vt:lpstr>
      <vt:lpstr>Uppehållstillstånd till personer födda utanför EU efter orsak, 2013</vt:lpstr>
      <vt:lpstr>Arbetslöshet</vt:lpstr>
      <vt:lpstr>Arbetslöshet fördelad efter utbildning, 15–74 år</vt:lpstr>
      <vt:lpstr>SCB:s befolkningsprognos vid olika tillfällen</vt:lpstr>
      <vt:lpstr>Befolkningstillväxt, utrikes födda, 15–74 år</vt:lpstr>
      <vt:lpstr>Potentiell arbetskraft</vt:lpstr>
      <vt:lpstr>Jämviktsarbetslöshet</vt:lpstr>
      <vt:lpstr>Potentiell sysselsättning</vt:lpstr>
      <vt:lpstr>Demografisk försörjningskvot</vt:lpstr>
      <vt:lpstr>Åldersstruktur, utrikes och inrikes födda</vt:lpstr>
      <vt:lpstr>Demografisk försörjningskvot</vt:lpstr>
      <vt:lpstr>Ekonomisk försörjningskvot</vt:lpstr>
      <vt:lpstr>Ekonomisk försörjningskvot</vt:lpstr>
      <vt:lpstr>Demografisk försörjningskvot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2015-06-16T07:44:07Z</dcterms:modified>
</cp:coreProperties>
</file>