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56" y="-6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fasta bruttoinvesteringar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10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Kreditefterfrågan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61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29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22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02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71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01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Fasta bruttoinvesteringar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27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21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82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0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37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Utlåning till icke-finansiella företag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7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av bankers kreditvillkor för utlåning till företag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73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135</Words>
  <Application>Microsoft Office PowerPoint</Application>
  <PresentationFormat>A4 (210 x 297 mm)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BNP och fasta bruttoinvesteringar i OECD</vt:lpstr>
      <vt:lpstr>Global varuhandel och industriproduktion</vt:lpstr>
      <vt:lpstr>Fasta bruttoinvesteringar i USA, euroområdet och Storbritannien</vt:lpstr>
      <vt:lpstr>Konsumentförtroende i USA, euroområdet och Storbritannien</vt:lpstr>
      <vt:lpstr>Förtroendeindikatorer för tillverkningsindustrin i USA, euroområdet och Storbritannien</vt:lpstr>
      <vt:lpstr>BNP och efterfrågan i USA</vt:lpstr>
      <vt:lpstr>BNP och efterfrågan i euroområdet</vt:lpstr>
      <vt:lpstr>Utlåning till icke-finansiella företag i euroområdet</vt:lpstr>
      <vt:lpstr>Förändring av bankers kreditvillkor för utlåning till företag i euroområdet</vt:lpstr>
      <vt:lpstr>Kreditefterfrågan</vt:lpstr>
      <vt:lpstr>Konsumentpriser</vt:lpstr>
      <vt:lpstr>Styrräntor</vt:lpstr>
      <vt:lpstr>Bostadspriser i Kina</vt:lpstr>
      <vt:lpstr>Konfidensindikatorer i Brasilien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2015-06-16T07:36:10Z</dcterms:modified>
</cp:coreProperties>
</file>