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27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56" y="-6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09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15-74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69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4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konsumtion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19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56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68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4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52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11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990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27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skuldsättning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29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86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38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och 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08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 och bytesbalans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31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07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 och 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andel,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433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8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128</Words>
  <Application>Microsoft Office PowerPoint</Application>
  <PresentationFormat>A4 (210 x 297 mm)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Styrräntor</vt:lpstr>
      <vt:lpstr>Total skuldsättning</vt:lpstr>
      <vt:lpstr>BNP-gap</vt:lpstr>
      <vt:lpstr>BNP i världen, OECD-länderna och tillväxtekonomierna</vt:lpstr>
      <vt:lpstr>Svensk exportmarknad och export</vt:lpstr>
      <vt:lpstr>Nettoexport och bytesbalans</vt:lpstr>
      <vt:lpstr>Arbetskraft</vt:lpstr>
      <vt:lpstr>Arbetskraft och befolkning</vt:lpstr>
      <vt:lpstr>Arbetslöshet och jämviktsarbetslöshet</vt:lpstr>
      <vt:lpstr>Potentiell sysselsättningsgrad</vt:lpstr>
      <vt:lpstr>Offentlig konsumtion</vt:lpstr>
      <vt:lpstr>Hushållens konsumtion och sparkvot</vt:lpstr>
      <vt:lpstr>Inflation och löner</vt:lpstr>
      <vt:lpstr>Reporänta</vt:lpstr>
      <vt:lpstr>Inflationsförväntningar</vt:lpstr>
      <vt:lpstr>Långräntor, tioåriga statsobligationer</vt:lpstr>
      <vt:lpstr>Kronans effektiva växelkurs – KIX</vt:lpstr>
      <vt:lpstr>Strukturellt sparande i offentlig sektor och  BNP-gap</vt:lpstr>
      <vt:lpstr>Skattekvot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2015-06-16T07:39:49Z</dcterms:modified>
</cp:coreProperties>
</file>